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Roboto Black" panose="02000000000000000000" pitchFamily="2" charset="0"/>
      <p:bold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A015CD-3D92-7B73-2AC2-DA652B2A4075}" name="Tracy Sereiko" initials="TS" userId="S::tsereiko@aapmr.org::beff0fa1-e779-4583-8cb0-89aca09d746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74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3.fntdata"/><Relationship Id="rId23" Type="http://schemas.microsoft.com/office/2018/10/relationships/authors" Target="authors.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54b4857c79_2_14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g254b4857c79_2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54b4857c79_2_15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g254b4857c79_2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2aeb2b794f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2aeb2b794f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54b4857c79_2_16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254b4857c79_2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54b4857c79_2_17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254b4857c79_2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54b4857c79_2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254b4857c79_2_1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g254b4857c79_2_1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54b4857c79_2_2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254b4857c79_2_2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54b4857c79_2_22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g254b4857c79_2_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54b4857c79_2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254b4857c79_2_2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g254b4857c79_2_2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781050"/>
            <a:ext cx="6858000" cy="661802"/>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lvl1pPr>
            <a:lvl2pPr lvl="1" algn="ctr">
              <a:lnSpc>
                <a:spcPct val="90000"/>
              </a:lnSpc>
              <a:spcBef>
                <a:spcPts val="400"/>
              </a:spcBef>
              <a:spcAft>
                <a:spcPts val="0"/>
              </a:spcAft>
              <a:buClr>
                <a:schemeClr val="dk2"/>
              </a:buClr>
              <a:buSzPts val="1500"/>
              <a:buNone/>
              <a:defRPr sz="1500"/>
            </a:lvl2pPr>
            <a:lvl3pPr lvl="2" algn="ctr">
              <a:lnSpc>
                <a:spcPct val="90000"/>
              </a:lnSpc>
              <a:spcBef>
                <a:spcPts val="400"/>
              </a:spcBef>
              <a:spcAft>
                <a:spcPts val="0"/>
              </a:spcAft>
              <a:buClr>
                <a:schemeClr val="dk2"/>
              </a:buClr>
              <a:buSzPts val="1400"/>
              <a:buNone/>
              <a:defRPr sz="1400"/>
            </a:lvl3pPr>
            <a:lvl4pPr lvl="3" algn="ctr">
              <a:lnSpc>
                <a:spcPct val="90000"/>
              </a:lnSpc>
              <a:spcBef>
                <a:spcPts val="400"/>
              </a:spcBef>
              <a:spcAft>
                <a:spcPts val="0"/>
              </a:spcAft>
              <a:buClr>
                <a:schemeClr val="dk2"/>
              </a:buClr>
              <a:buSzPts val="1200"/>
              <a:buNone/>
              <a:defRPr sz="1200"/>
            </a:lvl4pPr>
            <a:lvl5pPr lvl="4" algn="ctr">
              <a:lnSpc>
                <a:spcPct val="90000"/>
              </a:lnSpc>
              <a:spcBef>
                <a:spcPts val="4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423801" y="4678200"/>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700">
                <a:solidFill>
                  <a:schemeClr val="dk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42380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15"/>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dk2"/>
              </a:buClr>
              <a:buSzPts val="2100"/>
              <a:buChar char="•"/>
              <a:defRPr>
                <a:solidFill>
                  <a:schemeClr val="dk2"/>
                </a:solidFill>
              </a:defRPr>
            </a:lvl1pPr>
            <a:lvl2pPr marL="914400" lvl="1" indent="-342900" algn="l">
              <a:lnSpc>
                <a:spcPct val="90000"/>
              </a:lnSpc>
              <a:spcBef>
                <a:spcPts val="400"/>
              </a:spcBef>
              <a:spcAft>
                <a:spcPts val="0"/>
              </a:spcAft>
              <a:buClr>
                <a:schemeClr val="dk2"/>
              </a:buClr>
              <a:buSzPts val="1800"/>
              <a:buChar char="•"/>
              <a:defRPr>
                <a:solidFill>
                  <a:schemeClr val="dk2"/>
                </a:solidFill>
              </a:defRPr>
            </a:lvl2pPr>
            <a:lvl3pPr marL="1371600" lvl="2" indent="-323850" algn="l">
              <a:lnSpc>
                <a:spcPct val="90000"/>
              </a:lnSpc>
              <a:spcBef>
                <a:spcPts val="400"/>
              </a:spcBef>
              <a:spcAft>
                <a:spcPts val="0"/>
              </a:spcAft>
              <a:buClr>
                <a:schemeClr val="dk2"/>
              </a:buClr>
              <a:buSzPts val="1500"/>
              <a:buChar char="•"/>
              <a:defRPr>
                <a:solidFill>
                  <a:schemeClr val="dk2"/>
                </a:solidFill>
              </a:defRPr>
            </a:lvl3pPr>
            <a:lvl4pPr marL="1828800" lvl="3" indent="-317500" algn="l">
              <a:lnSpc>
                <a:spcPct val="90000"/>
              </a:lnSpc>
              <a:spcBef>
                <a:spcPts val="400"/>
              </a:spcBef>
              <a:spcAft>
                <a:spcPts val="0"/>
              </a:spcAft>
              <a:buClr>
                <a:schemeClr val="dk2"/>
              </a:buClr>
              <a:buSzPts val="1400"/>
              <a:buChar char="•"/>
              <a:defRPr>
                <a:solidFill>
                  <a:schemeClr val="dk2"/>
                </a:solidFill>
              </a:defRPr>
            </a:lvl4pPr>
            <a:lvl5pPr marL="2286000" lvl="4" indent="-317500" algn="l">
              <a:lnSpc>
                <a:spcPct val="90000"/>
              </a:lnSpc>
              <a:spcBef>
                <a:spcPts val="400"/>
              </a:spcBef>
              <a:spcAft>
                <a:spcPts val="0"/>
              </a:spcAft>
              <a:buClr>
                <a:schemeClr val="dk2"/>
              </a:buClr>
              <a:buSzPts val="1400"/>
              <a:buChar char="•"/>
              <a:defRPr>
                <a:solidFill>
                  <a:schemeClr val="dk2"/>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3" name="Google Shape;63;p15"/>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dk2"/>
              </a:buClr>
              <a:buSzPts val="2100"/>
              <a:buChar char="•"/>
              <a:defRPr>
                <a:solidFill>
                  <a:schemeClr val="dk2"/>
                </a:solidFill>
              </a:defRPr>
            </a:lvl1pPr>
            <a:lvl2pPr marL="914400" lvl="1" indent="-342900" algn="l">
              <a:lnSpc>
                <a:spcPct val="90000"/>
              </a:lnSpc>
              <a:spcBef>
                <a:spcPts val="400"/>
              </a:spcBef>
              <a:spcAft>
                <a:spcPts val="0"/>
              </a:spcAft>
              <a:buClr>
                <a:schemeClr val="dk2"/>
              </a:buClr>
              <a:buSzPts val="1800"/>
              <a:buChar char="•"/>
              <a:defRPr>
                <a:solidFill>
                  <a:schemeClr val="dk2"/>
                </a:solidFill>
              </a:defRPr>
            </a:lvl2pPr>
            <a:lvl3pPr marL="1371600" lvl="2" indent="-323850" algn="l">
              <a:lnSpc>
                <a:spcPct val="90000"/>
              </a:lnSpc>
              <a:spcBef>
                <a:spcPts val="400"/>
              </a:spcBef>
              <a:spcAft>
                <a:spcPts val="0"/>
              </a:spcAft>
              <a:buClr>
                <a:schemeClr val="dk2"/>
              </a:buClr>
              <a:buSzPts val="1500"/>
              <a:buChar char="•"/>
              <a:defRPr>
                <a:solidFill>
                  <a:schemeClr val="dk2"/>
                </a:solidFill>
              </a:defRPr>
            </a:lvl3pPr>
            <a:lvl4pPr marL="1828800" lvl="3" indent="-317500" algn="l">
              <a:lnSpc>
                <a:spcPct val="90000"/>
              </a:lnSpc>
              <a:spcBef>
                <a:spcPts val="400"/>
              </a:spcBef>
              <a:spcAft>
                <a:spcPts val="0"/>
              </a:spcAft>
              <a:buClr>
                <a:schemeClr val="dk2"/>
              </a:buClr>
              <a:buSzPts val="1400"/>
              <a:buChar char="•"/>
              <a:defRPr>
                <a:solidFill>
                  <a:schemeClr val="dk2"/>
                </a:solidFill>
              </a:defRPr>
            </a:lvl4pPr>
            <a:lvl5pPr marL="2286000" lvl="4" indent="-317500" algn="l">
              <a:lnSpc>
                <a:spcPct val="90000"/>
              </a:lnSpc>
              <a:spcBef>
                <a:spcPts val="400"/>
              </a:spcBef>
              <a:spcAft>
                <a:spcPts val="0"/>
              </a:spcAft>
              <a:buClr>
                <a:schemeClr val="dk2"/>
              </a:buClr>
              <a:buSzPts val="1400"/>
              <a:buChar char="•"/>
              <a:defRPr>
                <a:solidFill>
                  <a:schemeClr val="dk2"/>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42380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6"/>
          <p:cNvSpPr txBox="1">
            <a:spLocks noGrp="1"/>
          </p:cNvSpPr>
          <p:nvPr>
            <p:ph type="body" idx="1"/>
          </p:nvPr>
        </p:nvSpPr>
        <p:spPr>
          <a:xfrm>
            <a:off x="423801"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2"/>
              </a:buClr>
              <a:buSzPts val="1400"/>
              <a:buChar char="•"/>
              <a:defRPr/>
            </a:lvl1pPr>
            <a:lvl2pPr marL="914400" lvl="1" indent="-317500" algn="l">
              <a:lnSpc>
                <a:spcPct val="90000"/>
              </a:lnSpc>
              <a:spcBef>
                <a:spcPts val="400"/>
              </a:spcBef>
              <a:spcAft>
                <a:spcPts val="0"/>
              </a:spcAft>
              <a:buClr>
                <a:schemeClr val="dk2"/>
              </a:buClr>
              <a:buSzPts val="1400"/>
              <a:buChar char="•"/>
              <a:defRPr/>
            </a:lvl2pPr>
            <a:lvl3pPr marL="1371600" lvl="2" indent="-317500" algn="l">
              <a:lnSpc>
                <a:spcPct val="90000"/>
              </a:lnSpc>
              <a:spcBef>
                <a:spcPts val="400"/>
              </a:spcBef>
              <a:spcAft>
                <a:spcPts val="0"/>
              </a:spcAft>
              <a:buClr>
                <a:schemeClr val="dk2"/>
              </a:buClr>
              <a:buSzPts val="1400"/>
              <a:buChar char="•"/>
              <a:defRPr/>
            </a:lvl3pPr>
            <a:lvl4pPr marL="1828800" lvl="3" indent="-317500" algn="l">
              <a:lnSpc>
                <a:spcPct val="90000"/>
              </a:lnSpc>
              <a:spcBef>
                <a:spcPts val="400"/>
              </a:spcBef>
              <a:spcAft>
                <a:spcPts val="0"/>
              </a:spcAft>
              <a:buClr>
                <a:schemeClr val="dk2"/>
              </a:buClr>
              <a:buSzPts val="1400"/>
              <a:buChar char="•"/>
              <a:defRPr/>
            </a:lvl4pPr>
            <a:lvl5pPr marL="2286000" lvl="4" indent="-317500" algn="l">
              <a:lnSpc>
                <a:spcPct val="90000"/>
              </a:lnSpc>
              <a:spcBef>
                <a:spcPts val="4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p16"/>
          <p:cNvSpPr txBox="1">
            <a:spLocks noGrp="1"/>
          </p:cNvSpPr>
          <p:nvPr>
            <p:ph type="dt" idx="10"/>
          </p:nvPr>
        </p:nvSpPr>
        <p:spPr>
          <a:xfrm>
            <a:off x="423801" y="4678200"/>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700">
                <a:solidFill>
                  <a:schemeClr val="dk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42380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grpSp>
        <p:nvGrpSpPr>
          <p:cNvPr id="72" name="Google Shape;72;p18"/>
          <p:cNvGrpSpPr/>
          <p:nvPr/>
        </p:nvGrpSpPr>
        <p:grpSpPr>
          <a:xfrm>
            <a:off x="957046" y="1768651"/>
            <a:ext cx="2889647" cy="621506"/>
            <a:chOff x="1775380" y="2346151"/>
            <a:chExt cx="3852421" cy="828655"/>
          </a:xfrm>
        </p:grpSpPr>
        <p:sp>
          <p:nvSpPr>
            <p:cNvPr id="73" name="Google Shape;73;p18"/>
            <p:cNvSpPr/>
            <p:nvPr/>
          </p:nvSpPr>
          <p:spPr>
            <a:xfrm>
              <a:off x="1775380" y="2557649"/>
              <a:ext cx="3852421" cy="617157"/>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None/>
              </a:pPr>
              <a:r>
                <a:rPr lang="en" sz="900">
                  <a:solidFill>
                    <a:schemeClr val="dk2"/>
                  </a:solidFill>
                  <a:latin typeface="Arial"/>
                  <a:ea typeface="Arial"/>
                  <a:cs typeface="Arial"/>
                  <a:sym typeface="Arial"/>
                </a:rPr>
                <a:t>Hashtag fashion axe fingerstache, everyday carry shoreditch pinterest umami authentic brooklyn YOLO .</a:t>
              </a:r>
              <a:endParaRPr sz="1100"/>
            </a:p>
          </p:txBody>
        </p:sp>
        <p:sp>
          <p:nvSpPr>
            <p:cNvPr id="74" name="Google Shape;74;p18"/>
            <p:cNvSpPr txBox="1"/>
            <p:nvPr/>
          </p:nvSpPr>
          <p:spPr>
            <a:xfrm>
              <a:off x="1775380" y="2346151"/>
              <a:ext cx="1317990" cy="24622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a:solidFill>
                    <a:schemeClr val="dk1"/>
                  </a:solidFill>
                  <a:latin typeface="Roboto Black"/>
                  <a:ea typeface="Roboto Black"/>
                  <a:cs typeface="Roboto Black"/>
                  <a:sym typeface="Roboto Black"/>
                </a:rPr>
                <a:t>9:00AM – 10:00AM</a:t>
              </a:r>
              <a:endParaRPr sz="1100"/>
            </a:p>
          </p:txBody>
        </p:sp>
      </p:grpSp>
      <p:grpSp>
        <p:nvGrpSpPr>
          <p:cNvPr id="75" name="Google Shape;75;p18"/>
          <p:cNvGrpSpPr/>
          <p:nvPr/>
        </p:nvGrpSpPr>
        <p:grpSpPr>
          <a:xfrm>
            <a:off x="552233" y="1775240"/>
            <a:ext cx="310754" cy="310753"/>
            <a:chOff x="1234912" y="2347275"/>
            <a:chExt cx="414779" cy="414779"/>
          </a:xfrm>
        </p:grpSpPr>
        <p:sp>
          <p:nvSpPr>
            <p:cNvPr id="76" name="Google Shape;76;p18"/>
            <p:cNvSpPr/>
            <p:nvPr/>
          </p:nvSpPr>
          <p:spPr>
            <a:xfrm>
              <a:off x="1234912" y="2347275"/>
              <a:ext cx="414779" cy="414779"/>
            </a:xfrm>
            <a:prstGeom prst="ellipse">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7" name="Google Shape;77;p18"/>
            <p:cNvSpPr/>
            <p:nvPr/>
          </p:nvSpPr>
          <p:spPr>
            <a:xfrm>
              <a:off x="1350923" y="2463286"/>
              <a:ext cx="182756" cy="182758"/>
            </a:xfrm>
            <a:custGeom>
              <a:avLst/>
              <a:gdLst/>
              <a:ahLst/>
              <a:cxnLst/>
              <a:rect l="l" t="t"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lt1"/>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100">
                <a:solidFill>
                  <a:srgbClr val="FFFFFF"/>
                </a:solidFill>
                <a:latin typeface="Arial"/>
                <a:ea typeface="Arial"/>
                <a:cs typeface="Arial"/>
                <a:sym typeface="Arial"/>
              </a:endParaRPr>
            </a:p>
          </p:txBody>
        </p:sp>
      </p:grpSp>
      <p:grpSp>
        <p:nvGrpSpPr>
          <p:cNvPr id="78" name="Google Shape;78;p18"/>
          <p:cNvGrpSpPr/>
          <p:nvPr/>
        </p:nvGrpSpPr>
        <p:grpSpPr>
          <a:xfrm>
            <a:off x="957046" y="2730552"/>
            <a:ext cx="2889647" cy="621506"/>
            <a:chOff x="1775380" y="2346151"/>
            <a:chExt cx="3852421" cy="828655"/>
          </a:xfrm>
        </p:grpSpPr>
        <p:sp>
          <p:nvSpPr>
            <p:cNvPr id="79" name="Google Shape;79;p18"/>
            <p:cNvSpPr/>
            <p:nvPr/>
          </p:nvSpPr>
          <p:spPr>
            <a:xfrm>
              <a:off x="1775380" y="2557649"/>
              <a:ext cx="3852421" cy="617157"/>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None/>
              </a:pPr>
              <a:r>
                <a:rPr lang="en" sz="900">
                  <a:solidFill>
                    <a:schemeClr val="dk2"/>
                  </a:solidFill>
                  <a:latin typeface="Arial"/>
                  <a:ea typeface="Arial"/>
                  <a:cs typeface="Arial"/>
                  <a:sym typeface="Arial"/>
                </a:rPr>
                <a:t>Hashtag fashion axe fingerstache, everyday carry shoreditch pinterest umami authentic brooklyn YOLO .</a:t>
              </a:r>
              <a:endParaRPr sz="1100"/>
            </a:p>
          </p:txBody>
        </p:sp>
        <p:sp>
          <p:nvSpPr>
            <p:cNvPr id="80" name="Google Shape;80;p18"/>
            <p:cNvSpPr txBox="1"/>
            <p:nvPr/>
          </p:nvSpPr>
          <p:spPr>
            <a:xfrm>
              <a:off x="1775380" y="2346151"/>
              <a:ext cx="1317990" cy="24622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a:solidFill>
                    <a:schemeClr val="dk1"/>
                  </a:solidFill>
                  <a:latin typeface="Roboto Black"/>
                  <a:ea typeface="Roboto Black"/>
                  <a:cs typeface="Roboto Black"/>
                  <a:sym typeface="Roboto Black"/>
                </a:rPr>
                <a:t>9:00AM – 10:00AM</a:t>
              </a:r>
              <a:endParaRPr sz="1100"/>
            </a:p>
          </p:txBody>
        </p:sp>
      </p:grpSp>
      <p:grpSp>
        <p:nvGrpSpPr>
          <p:cNvPr id="81" name="Google Shape;81;p18"/>
          <p:cNvGrpSpPr/>
          <p:nvPr/>
        </p:nvGrpSpPr>
        <p:grpSpPr>
          <a:xfrm>
            <a:off x="552233" y="2737142"/>
            <a:ext cx="310754" cy="310753"/>
            <a:chOff x="1234912" y="2347275"/>
            <a:chExt cx="414779" cy="414779"/>
          </a:xfrm>
        </p:grpSpPr>
        <p:sp>
          <p:nvSpPr>
            <p:cNvPr id="82" name="Google Shape;82;p18"/>
            <p:cNvSpPr/>
            <p:nvPr/>
          </p:nvSpPr>
          <p:spPr>
            <a:xfrm>
              <a:off x="1234912" y="2347275"/>
              <a:ext cx="414779" cy="414779"/>
            </a:xfrm>
            <a:prstGeom prst="ellipse">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3" name="Google Shape;83;p18"/>
            <p:cNvSpPr/>
            <p:nvPr/>
          </p:nvSpPr>
          <p:spPr>
            <a:xfrm>
              <a:off x="1350923" y="2463286"/>
              <a:ext cx="182756" cy="182758"/>
            </a:xfrm>
            <a:custGeom>
              <a:avLst/>
              <a:gdLst/>
              <a:ahLst/>
              <a:cxnLst/>
              <a:rect l="l" t="t"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lt1"/>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100">
                <a:solidFill>
                  <a:srgbClr val="FFFFFF"/>
                </a:solidFill>
                <a:latin typeface="Arial"/>
                <a:ea typeface="Arial"/>
                <a:cs typeface="Arial"/>
                <a:sym typeface="Arial"/>
              </a:endParaRPr>
            </a:p>
          </p:txBody>
        </p:sp>
      </p:grpSp>
      <p:grpSp>
        <p:nvGrpSpPr>
          <p:cNvPr id="84" name="Google Shape;84;p18"/>
          <p:cNvGrpSpPr/>
          <p:nvPr/>
        </p:nvGrpSpPr>
        <p:grpSpPr>
          <a:xfrm>
            <a:off x="4662147" y="1768651"/>
            <a:ext cx="2889647" cy="621506"/>
            <a:chOff x="1775380" y="2346151"/>
            <a:chExt cx="3852421" cy="828655"/>
          </a:xfrm>
        </p:grpSpPr>
        <p:sp>
          <p:nvSpPr>
            <p:cNvPr id="85" name="Google Shape;85;p18"/>
            <p:cNvSpPr/>
            <p:nvPr/>
          </p:nvSpPr>
          <p:spPr>
            <a:xfrm>
              <a:off x="1775380" y="2557649"/>
              <a:ext cx="3852421" cy="617157"/>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None/>
              </a:pPr>
              <a:r>
                <a:rPr lang="en" sz="900">
                  <a:solidFill>
                    <a:schemeClr val="dk2"/>
                  </a:solidFill>
                  <a:latin typeface="Arial"/>
                  <a:ea typeface="Arial"/>
                  <a:cs typeface="Arial"/>
                  <a:sym typeface="Arial"/>
                </a:rPr>
                <a:t>Hashtag fashion axe fingerstache, everyday carry shoreditch pinterest umami authentic brooklyn YOLO .</a:t>
              </a:r>
              <a:endParaRPr sz="1100"/>
            </a:p>
          </p:txBody>
        </p:sp>
        <p:sp>
          <p:nvSpPr>
            <p:cNvPr id="86" name="Google Shape;86;p18"/>
            <p:cNvSpPr txBox="1"/>
            <p:nvPr/>
          </p:nvSpPr>
          <p:spPr>
            <a:xfrm>
              <a:off x="1775380" y="2346151"/>
              <a:ext cx="1317990" cy="24622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a:solidFill>
                    <a:schemeClr val="dk1"/>
                  </a:solidFill>
                  <a:latin typeface="Roboto Black"/>
                  <a:ea typeface="Roboto Black"/>
                  <a:cs typeface="Roboto Black"/>
                  <a:sym typeface="Roboto Black"/>
                </a:rPr>
                <a:t>9:00AM – 10:00AM</a:t>
              </a:r>
              <a:endParaRPr sz="1100"/>
            </a:p>
          </p:txBody>
        </p:sp>
      </p:grpSp>
      <p:grpSp>
        <p:nvGrpSpPr>
          <p:cNvPr id="87" name="Google Shape;87;p18"/>
          <p:cNvGrpSpPr/>
          <p:nvPr/>
        </p:nvGrpSpPr>
        <p:grpSpPr>
          <a:xfrm>
            <a:off x="4257335" y="1775240"/>
            <a:ext cx="310754" cy="310753"/>
            <a:chOff x="1234912" y="2347275"/>
            <a:chExt cx="414779" cy="414779"/>
          </a:xfrm>
        </p:grpSpPr>
        <p:sp>
          <p:nvSpPr>
            <p:cNvPr id="88" name="Google Shape;88;p18"/>
            <p:cNvSpPr/>
            <p:nvPr/>
          </p:nvSpPr>
          <p:spPr>
            <a:xfrm>
              <a:off x="1234912" y="2347275"/>
              <a:ext cx="414779" cy="414779"/>
            </a:xfrm>
            <a:prstGeom prst="ellipse">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 name="Google Shape;89;p18"/>
            <p:cNvSpPr/>
            <p:nvPr/>
          </p:nvSpPr>
          <p:spPr>
            <a:xfrm>
              <a:off x="1350923" y="2463286"/>
              <a:ext cx="182756" cy="182758"/>
            </a:xfrm>
            <a:custGeom>
              <a:avLst/>
              <a:gdLst/>
              <a:ahLst/>
              <a:cxnLst/>
              <a:rect l="l" t="t"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lt1"/>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100">
                <a:solidFill>
                  <a:srgbClr val="FFFFFF"/>
                </a:solidFill>
                <a:latin typeface="Arial"/>
                <a:ea typeface="Arial"/>
                <a:cs typeface="Arial"/>
                <a:sym typeface="Arial"/>
              </a:endParaRPr>
            </a:p>
          </p:txBody>
        </p:sp>
      </p:grpSp>
      <p:grpSp>
        <p:nvGrpSpPr>
          <p:cNvPr id="90" name="Google Shape;90;p18"/>
          <p:cNvGrpSpPr/>
          <p:nvPr/>
        </p:nvGrpSpPr>
        <p:grpSpPr>
          <a:xfrm>
            <a:off x="4662147" y="2730552"/>
            <a:ext cx="2889647" cy="621506"/>
            <a:chOff x="1775380" y="2346151"/>
            <a:chExt cx="3852421" cy="828655"/>
          </a:xfrm>
        </p:grpSpPr>
        <p:sp>
          <p:nvSpPr>
            <p:cNvPr id="91" name="Google Shape;91;p18"/>
            <p:cNvSpPr/>
            <p:nvPr/>
          </p:nvSpPr>
          <p:spPr>
            <a:xfrm>
              <a:off x="1775380" y="2557649"/>
              <a:ext cx="3852421" cy="617157"/>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None/>
              </a:pPr>
              <a:r>
                <a:rPr lang="en" sz="900">
                  <a:solidFill>
                    <a:schemeClr val="dk2"/>
                  </a:solidFill>
                  <a:latin typeface="Arial"/>
                  <a:ea typeface="Arial"/>
                  <a:cs typeface="Arial"/>
                  <a:sym typeface="Arial"/>
                </a:rPr>
                <a:t>Hashtag fashion axe fingerstache, everyday carry shoreditch pinterest umami authentic brooklyn YOLO .</a:t>
              </a:r>
              <a:endParaRPr sz="1100"/>
            </a:p>
          </p:txBody>
        </p:sp>
        <p:sp>
          <p:nvSpPr>
            <p:cNvPr id="92" name="Google Shape;92;p18"/>
            <p:cNvSpPr txBox="1"/>
            <p:nvPr/>
          </p:nvSpPr>
          <p:spPr>
            <a:xfrm>
              <a:off x="1775380" y="2346151"/>
              <a:ext cx="1317990" cy="24622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a:solidFill>
                    <a:schemeClr val="dk1"/>
                  </a:solidFill>
                  <a:latin typeface="Roboto Black"/>
                  <a:ea typeface="Roboto Black"/>
                  <a:cs typeface="Roboto Black"/>
                  <a:sym typeface="Roboto Black"/>
                </a:rPr>
                <a:t>9:00AM – 10:00AM</a:t>
              </a:r>
              <a:endParaRPr sz="1100"/>
            </a:p>
          </p:txBody>
        </p:sp>
      </p:grpSp>
      <p:grpSp>
        <p:nvGrpSpPr>
          <p:cNvPr id="93" name="Google Shape;93;p18"/>
          <p:cNvGrpSpPr/>
          <p:nvPr/>
        </p:nvGrpSpPr>
        <p:grpSpPr>
          <a:xfrm>
            <a:off x="4257335" y="2737142"/>
            <a:ext cx="310754" cy="310753"/>
            <a:chOff x="1234912" y="2347275"/>
            <a:chExt cx="414779" cy="414779"/>
          </a:xfrm>
        </p:grpSpPr>
        <p:sp>
          <p:nvSpPr>
            <p:cNvPr id="94" name="Google Shape;94;p18"/>
            <p:cNvSpPr/>
            <p:nvPr/>
          </p:nvSpPr>
          <p:spPr>
            <a:xfrm>
              <a:off x="1234912" y="2347275"/>
              <a:ext cx="414779" cy="414779"/>
            </a:xfrm>
            <a:prstGeom prst="ellipse">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5" name="Google Shape;95;p18"/>
            <p:cNvSpPr/>
            <p:nvPr/>
          </p:nvSpPr>
          <p:spPr>
            <a:xfrm>
              <a:off x="1350923" y="2463286"/>
              <a:ext cx="182756" cy="182758"/>
            </a:xfrm>
            <a:custGeom>
              <a:avLst/>
              <a:gdLst/>
              <a:ahLst/>
              <a:cxnLst/>
              <a:rect l="l" t="t"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lt1"/>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100">
                <a:solidFill>
                  <a:srgbClr val="FFFFFF"/>
                </a:solidFill>
                <a:latin typeface="Arial"/>
                <a:ea typeface="Arial"/>
                <a:cs typeface="Arial"/>
                <a:sym typeface="Arial"/>
              </a:endParaRPr>
            </a:p>
          </p:txBody>
        </p:sp>
      </p:grpSp>
      <p:sp>
        <p:nvSpPr>
          <p:cNvPr id="96" name="Google Shape;96;p18"/>
          <p:cNvSpPr txBox="1">
            <a:spLocks noGrp="1"/>
          </p:cNvSpPr>
          <p:nvPr>
            <p:ph type="dt" idx="10"/>
          </p:nvPr>
        </p:nvSpPr>
        <p:spPr>
          <a:xfrm>
            <a:off x="423801" y="4678200"/>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700">
                <a:solidFill>
                  <a:schemeClr val="dk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grpSp>
        <p:nvGrpSpPr>
          <p:cNvPr id="97" name="Google Shape;97;p18"/>
          <p:cNvGrpSpPr/>
          <p:nvPr/>
        </p:nvGrpSpPr>
        <p:grpSpPr>
          <a:xfrm>
            <a:off x="957046" y="1768651"/>
            <a:ext cx="2889647" cy="621506"/>
            <a:chOff x="1775380" y="2346151"/>
            <a:chExt cx="3852421" cy="828655"/>
          </a:xfrm>
        </p:grpSpPr>
        <p:sp>
          <p:nvSpPr>
            <p:cNvPr id="98" name="Google Shape;98;p18"/>
            <p:cNvSpPr/>
            <p:nvPr/>
          </p:nvSpPr>
          <p:spPr>
            <a:xfrm>
              <a:off x="1775380" y="2557649"/>
              <a:ext cx="3852421" cy="617157"/>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None/>
              </a:pPr>
              <a:r>
                <a:rPr lang="en" sz="900">
                  <a:solidFill>
                    <a:schemeClr val="dk2"/>
                  </a:solidFill>
                  <a:latin typeface="Arial"/>
                  <a:ea typeface="Arial"/>
                  <a:cs typeface="Arial"/>
                  <a:sym typeface="Arial"/>
                </a:rPr>
                <a:t>Hashtag fashion axe fingerstache, everyday carry shoreditch pinterest umami authentic brooklyn YOLO .</a:t>
              </a:r>
              <a:endParaRPr sz="1100"/>
            </a:p>
          </p:txBody>
        </p:sp>
        <p:sp>
          <p:nvSpPr>
            <p:cNvPr id="99" name="Google Shape;99;p18"/>
            <p:cNvSpPr txBox="1"/>
            <p:nvPr/>
          </p:nvSpPr>
          <p:spPr>
            <a:xfrm>
              <a:off x="1775380" y="2346151"/>
              <a:ext cx="1317990" cy="24622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a:solidFill>
                    <a:schemeClr val="dk1"/>
                  </a:solidFill>
                  <a:latin typeface="Roboto Black"/>
                  <a:ea typeface="Roboto Black"/>
                  <a:cs typeface="Roboto Black"/>
                  <a:sym typeface="Roboto Black"/>
                </a:rPr>
                <a:t>9:00AM – 10:00AM</a:t>
              </a:r>
              <a:endParaRPr sz="1100"/>
            </a:p>
          </p:txBody>
        </p:sp>
      </p:grpSp>
      <p:grpSp>
        <p:nvGrpSpPr>
          <p:cNvPr id="100" name="Google Shape;100;p18"/>
          <p:cNvGrpSpPr/>
          <p:nvPr/>
        </p:nvGrpSpPr>
        <p:grpSpPr>
          <a:xfrm>
            <a:off x="552233" y="1775240"/>
            <a:ext cx="310754" cy="310753"/>
            <a:chOff x="1234912" y="2347275"/>
            <a:chExt cx="414779" cy="414779"/>
          </a:xfrm>
        </p:grpSpPr>
        <p:sp>
          <p:nvSpPr>
            <p:cNvPr id="101" name="Google Shape;101;p18"/>
            <p:cNvSpPr/>
            <p:nvPr/>
          </p:nvSpPr>
          <p:spPr>
            <a:xfrm>
              <a:off x="1234912" y="2347275"/>
              <a:ext cx="414779" cy="414779"/>
            </a:xfrm>
            <a:prstGeom prst="ellipse">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2" name="Google Shape;102;p18"/>
            <p:cNvSpPr/>
            <p:nvPr/>
          </p:nvSpPr>
          <p:spPr>
            <a:xfrm>
              <a:off x="1350923" y="2463286"/>
              <a:ext cx="182756" cy="182758"/>
            </a:xfrm>
            <a:custGeom>
              <a:avLst/>
              <a:gdLst/>
              <a:ahLst/>
              <a:cxnLst/>
              <a:rect l="l" t="t"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lt1"/>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100">
                <a:solidFill>
                  <a:srgbClr val="FFFFFF"/>
                </a:solidFill>
                <a:latin typeface="Arial"/>
                <a:ea typeface="Arial"/>
                <a:cs typeface="Arial"/>
                <a:sym typeface="Arial"/>
              </a:endParaRPr>
            </a:p>
          </p:txBody>
        </p:sp>
      </p:grpSp>
      <p:grpSp>
        <p:nvGrpSpPr>
          <p:cNvPr id="103" name="Google Shape;103;p18"/>
          <p:cNvGrpSpPr/>
          <p:nvPr/>
        </p:nvGrpSpPr>
        <p:grpSpPr>
          <a:xfrm>
            <a:off x="957046" y="2730552"/>
            <a:ext cx="2889647" cy="621506"/>
            <a:chOff x="1775380" y="2346151"/>
            <a:chExt cx="3852421" cy="828655"/>
          </a:xfrm>
        </p:grpSpPr>
        <p:sp>
          <p:nvSpPr>
            <p:cNvPr id="104" name="Google Shape;104;p18"/>
            <p:cNvSpPr/>
            <p:nvPr/>
          </p:nvSpPr>
          <p:spPr>
            <a:xfrm>
              <a:off x="1775380" y="2557649"/>
              <a:ext cx="3852421" cy="617157"/>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None/>
              </a:pPr>
              <a:r>
                <a:rPr lang="en" sz="900">
                  <a:solidFill>
                    <a:schemeClr val="dk2"/>
                  </a:solidFill>
                  <a:latin typeface="Arial"/>
                  <a:ea typeface="Arial"/>
                  <a:cs typeface="Arial"/>
                  <a:sym typeface="Arial"/>
                </a:rPr>
                <a:t>Hashtag fashion axe fingerstache, everyday carry shoreditch pinterest umami authentic brooklyn YOLO .</a:t>
              </a:r>
              <a:endParaRPr sz="1100"/>
            </a:p>
          </p:txBody>
        </p:sp>
        <p:sp>
          <p:nvSpPr>
            <p:cNvPr id="105" name="Google Shape;105;p18"/>
            <p:cNvSpPr txBox="1"/>
            <p:nvPr/>
          </p:nvSpPr>
          <p:spPr>
            <a:xfrm>
              <a:off x="1775380" y="2346151"/>
              <a:ext cx="1317990" cy="24622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a:solidFill>
                    <a:schemeClr val="dk1"/>
                  </a:solidFill>
                  <a:latin typeface="Roboto Black"/>
                  <a:ea typeface="Roboto Black"/>
                  <a:cs typeface="Roboto Black"/>
                  <a:sym typeface="Roboto Black"/>
                </a:rPr>
                <a:t>9:00AM – 10:00AM</a:t>
              </a:r>
              <a:endParaRPr sz="1100"/>
            </a:p>
          </p:txBody>
        </p:sp>
      </p:grpSp>
      <p:grpSp>
        <p:nvGrpSpPr>
          <p:cNvPr id="106" name="Google Shape;106;p18"/>
          <p:cNvGrpSpPr/>
          <p:nvPr/>
        </p:nvGrpSpPr>
        <p:grpSpPr>
          <a:xfrm>
            <a:off x="552233" y="2737142"/>
            <a:ext cx="310754" cy="310753"/>
            <a:chOff x="1234912" y="2347275"/>
            <a:chExt cx="414779" cy="414779"/>
          </a:xfrm>
        </p:grpSpPr>
        <p:sp>
          <p:nvSpPr>
            <p:cNvPr id="107" name="Google Shape;107;p18"/>
            <p:cNvSpPr/>
            <p:nvPr/>
          </p:nvSpPr>
          <p:spPr>
            <a:xfrm>
              <a:off x="1234912" y="2347275"/>
              <a:ext cx="414779" cy="414779"/>
            </a:xfrm>
            <a:prstGeom prst="ellipse">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8" name="Google Shape;108;p18"/>
            <p:cNvSpPr/>
            <p:nvPr/>
          </p:nvSpPr>
          <p:spPr>
            <a:xfrm>
              <a:off x="1350923" y="2463286"/>
              <a:ext cx="182756" cy="182758"/>
            </a:xfrm>
            <a:custGeom>
              <a:avLst/>
              <a:gdLst/>
              <a:ahLst/>
              <a:cxnLst/>
              <a:rect l="l" t="t"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lt1"/>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100">
                <a:solidFill>
                  <a:srgbClr val="FFFFFF"/>
                </a:solidFill>
                <a:latin typeface="Arial"/>
                <a:ea typeface="Arial"/>
                <a:cs typeface="Arial"/>
                <a:sym typeface="Arial"/>
              </a:endParaRPr>
            </a:p>
          </p:txBody>
        </p:sp>
      </p:grpSp>
      <p:grpSp>
        <p:nvGrpSpPr>
          <p:cNvPr id="109" name="Google Shape;109;p18"/>
          <p:cNvGrpSpPr/>
          <p:nvPr/>
        </p:nvGrpSpPr>
        <p:grpSpPr>
          <a:xfrm>
            <a:off x="4662147" y="1768651"/>
            <a:ext cx="2889647" cy="621506"/>
            <a:chOff x="1775380" y="2346151"/>
            <a:chExt cx="3852421" cy="828655"/>
          </a:xfrm>
        </p:grpSpPr>
        <p:sp>
          <p:nvSpPr>
            <p:cNvPr id="110" name="Google Shape;110;p18"/>
            <p:cNvSpPr/>
            <p:nvPr/>
          </p:nvSpPr>
          <p:spPr>
            <a:xfrm>
              <a:off x="1775380" y="2557649"/>
              <a:ext cx="3852421" cy="617157"/>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None/>
              </a:pPr>
              <a:r>
                <a:rPr lang="en" sz="900">
                  <a:solidFill>
                    <a:schemeClr val="dk2"/>
                  </a:solidFill>
                  <a:latin typeface="Arial"/>
                  <a:ea typeface="Arial"/>
                  <a:cs typeface="Arial"/>
                  <a:sym typeface="Arial"/>
                </a:rPr>
                <a:t>Hashtag fashion axe fingerstache, everyday carry shoreditch pinterest umami authentic brooklyn YOLO .</a:t>
              </a:r>
              <a:endParaRPr sz="1100"/>
            </a:p>
          </p:txBody>
        </p:sp>
        <p:sp>
          <p:nvSpPr>
            <p:cNvPr id="111" name="Google Shape;111;p18"/>
            <p:cNvSpPr txBox="1"/>
            <p:nvPr/>
          </p:nvSpPr>
          <p:spPr>
            <a:xfrm>
              <a:off x="1775380" y="2346151"/>
              <a:ext cx="1317990" cy="24622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a:solidFill>
                    <a:schemeClr val="dk1"/>
                  </a:solidFill>
                  <a:latin typeface="Roboto Black"/>
                  <a:ea typeface="Roboto Black"/>
                  <a:cs typeface="Roboto Black"/>
                  <a:sym typeface="Roboto Black"/>
                </a:rPr>
                <a:t>9:00AM – 10:00AM</a:t>
              </a:r>
              <a:endParaRPr sz="1100"/>
            </a:p>
          </p:txBody>
        </p:sp>
      </p:grpSp>
      <p:grpSp>
        <p:nvGrpSpPr>
          <p:cNvPr id="112" name="Google Shape;112;p18"/>
          <p:cNvGrpSpPr/>
          <p:nvPr/>
        </p:nvGrpSpPr>
        <p:grpSpPr>
          <a:xfrm>
            <a:off x="4257335" y="1775240"/>
            <a:ext cx="310754" cy="310753"/>
            <a:chOff x="1234912" y="2347275"/>
            <a:chExt cx="414779" cy="414779"/>
          </a:xfrm>
        </p:grpSpPr>
        <p:sp>
          <p:nvSpPr>
            <p:cNvPr id="113" name="Google Shape;113;p18"/>
            <p:cNvSpPr/>
            <p:nvPr/>
          </p:nvSpPr>
          <p:spPr>
            <a:xfrm>
              <a:off x="1234912" y="2347275"/>
              <a:ext cx="414779" cy="414779"/>
            </a:xfrm>
            <a:prstGeom prst="ellipse">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4" name="Google Shape;114;p18"/>
            <p:cNvSpPr/>
            <p:nvPr/>
          </p:nvSpPr>
          <p:spPr>
            <a:xfrm>
              <a:off x="1350923" y="2463286"/>
              <a:ext cx="182756" cy="182758"/>
            </a:xfrm>
            <a:custGeom>
              <a:avLst/>
              <a:gdLst/>
              <a:ahLst/>
              <a:cxnLst/>
              <a:rect l="l" t="t"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lt1"/>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100">
                <a:solidFill>
                  <a:srgbClr val="FFFFFF"/>
                </a:solidFill>
                <a:latin typeface="Arial"/>
                <a:ea typeface="Arial"/>
                <a:cs typeface="Arial"/>
                <a:sym typeface="Arial"/>
              </a:endParaRPr>
            </a:p>
          </p:txBody>
        </p:sp>
      </p:grpSp>
      <p:grpSp>
        <p:nvGrpSpPr>
          <p:cNvPr id="115" name="Google Shape;115;p18"/>
          <p:cNvGrpSpPr/>
          <p:nvPr/>
        </p:nvGrpSpPr>
        <p:grpSpPr>
          <a:xfrm>
            <a:off x="4662147" y="2730552"/>
            <a:ext cx="2889647" cy="621506"/>
            <a:chOff x="1775380" y="2346151"/>
            <a:chExt cx="3852421" cy="828655"/>
          </a:xfrm>
        </p:grpSpPr>
        <p:sp>
          <p:nvSpPr>
            <p:cNvPr id="116" name="Google Shape;116;p18"/>
            <p:cNvSpPr/>
            <p:nvPr/>
          </p:nvSpPr>
          <p:spPr>
            <a:xfrm>
              <a:off x="1775380" y="2557649"/>
              <a:ext cx="3852421" cy="617157"/>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None/>
              </a:pPr>
              <a:r>
                <a:rPr lang="en" sz="900">
                  <a:solidFill>
                    <a:schemeClr val="dk2"/>
                  </a:solidFill>
                  <a:latin typeface="Arial"/>
                  <a:ea typeface="Arial"/>
                  <a:cs typeface="Arial"/>
                  <a:sym typeface="Arial"/>
                </a:rPr>
                <a:t>Hashtag fashion axe fingerstache, everyday carry shoreditch pinterest umami authentic brooklyn YOLO .</a:t>
              </a:r>
              <a:endParaRPr sz="1100"/>
            </a:p>
          </p:txBody>
        </p:sp>
        <p:sp>
          <p:nvSpPr>
            <p:cNvPr id="117" name="Google Shape;117;p18"/>
            <p:cNvSpPr txBox="1"/>
            <p:nvPr/>
          </p:nvSpPr>
          <p:spPr>
            <a:xfrm>
              <a:off x="1775380" y="2346151"/>
              <a:ext cx="1317990" cy="24622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a:solidFill>
                    <a:schemeClr val="dk1"/>
                  </a:solidFill>
                  <a:latin typeface="Roboto Black"/>
                  <a:ea typeface="Roboto Black"/>
                  <a:cs typeface="Roboto Black"/>
                  <a:sym typeface="Roboto Black"/>
                </a:rPr>
                <a:t>9:00AM – 10:00AM</a:t>
              </a:r>
              <a:endParaRPr sz="1100"/>
            </a:p>
          </p:txBody>
        </p:sp>
      </p:grpSp>
      <p:grpSp>
        <p:nvGrpSpPr>
          <p:cNvPr id="118" name="Google Shape;118;p18"/>
          <p:cNvGrpSpPr/>
          <p:nvPr/>
        </p:nvGrpSpPr>
        <p:grpSpPr>
          <a:xfrm>
            <a:off x="4257335" y="2737142"/>
            <a:ext cx="310754" cy="310753"/>
            <a:chOff x="1234912" y="2347275"/>
            <a:chExt cx="414779" cy="414779"/>
          </a:xfrm>
        </p:grpSpPr>
        <p:sp>
          <p:nvSpPr>
            <p:cNvPr id="119" name="Google Shape;119;p18"/>
            <p:cNvSpPr/>
            <p:nvPr/>
          </p:nvSpPr>
          <p:spPr>
            <a:xfrm>
              <a:off x="1234912" y="2347275"/>
              <a:ext cx="414779" cy="414779"/>
            </a:xfrm>
            <a:prstGeom prst="ellipse">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0" name="Google Shape;120;p18"/>
            <p:cNvSpPr/>
            <p:nvPr/>
          </p:nvSpPr>
          <p:spPr>
            <a:xfrm>
              <a:off x="1350923" y="2463286"/>
              <a:ext cx="182756" cy="182758"/>
            </a:xfrm>
            <a:custGeom>
              <a:avLst/>
              <a:gdLst/>
              <a:ahLst/>
              <a:cxnLst/>
              <a:rect l="l" t="t"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lt1"/>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100">
                <a:solidFill>
                  <a:srgbClr val="FFFFFF"/>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p:tgtEl>
                                          <p:spTgt spid="75"/>
                                        </p:tgtEl>
                                        <p:attrNameLst>
                                          <p:attrName>ppt_w</p:attrName>
                                        </p:attrNameLst>
                                      </p:cBhvr>
                                      <p:tavLst>
                                        <p:tav tm="0">
                                          <p:val>
                                            <p:strVal val="0"/>
                                          </p:val>
                                        </p:tav>
                                        <p:tav tm="100000">
                                          <p:val>
                                            <p:strVal val="#ppt_w"/>
                                          </p:val>
                                        </p:tav>
                                      </p:tavLst>
                                    </p:anim>
                                    <p:anim calcmode="lin" valueType="num">
                                      <p:cBhvr additive="base">
                                        <p:cTn id="8" dur="500"/>
                                        <p:tgtEl>
                                          <p:spTgt spid="75"/>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fade">
                                      <p:cBhvr>
                                        <p:cTn id="11" dur="500"/>
                                        <p:tgtEl>
                                          <p:spTgt spid="72"/>
                                        </p:tgtEl>
                                      </p:cBhvr>
                                    </p:animEffect>
                                  </p:childTnLst>
                                </p:cTn>
                              </p:par>
                            </p:childTnLst>
                          </p:cTn>
                        </p:par>
                        <p:par>
                          <p:cTn id="12" fill="hold">
                            <p:stCondLst>
                              <p:cond delay="500"/>
                            </p:stCondLst>
                            <p:childTnLst>
                              <p:par>
                                <p:cTn id="13" presetID="23" presetClass="entr" presetSubtype="16"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500"/>
                                        <p:tgtEl>
                                          <p:spTgt spid="81"/>
                                        </p:tgtEl>
                                        <p:attrNameLst>
                                          <p:attrName>ppt_w</p:attrName>
                                        </p:attrNameLst>
                                      </p:cBhvr>
                                      <p:tavLst>
                                        <p:tav tm="0">
                                          <p:val>
                                            <p:strVal val="0"/>
                                          </p:val>
                                        </p:tav>
                                        <p:tav tm="100000">
                                          <p:val>
                                            <p:strVal val="#ppt_w"/>
                                          </p:val>
                                        </p:tav>
                                      </p:tavLst>
                                    </p:anim>
                                    <p:anim calcmode="lin" valueType="num">
                                      <p:cBhvr additive="base">
                                        <p:cTn id="16" dur="500"/>
                                        <p:tgtEl>
                                          <p:spTgt spid="81"/>
                                        </p:tgtEl>
                                        <p:attrNameLst>
                                          <p:attrName>ppt_h</p:attrName>
                                        </p:attrNameLst>
                                      </p:cBhvr>
                                      <p:tavLst>
                                        <p:tav tm="0">
                                          <p:val>
                                            <p:strVal val="0"/>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additive="base">
                                        <p:cTn id="23" dur="500"/>
                                        <p:tgtEl>
                                          <p:spTgt spid="87"/>
                                        </p:tgtEl>
                                        <p:attrNameLst>
                                          <p:attrName>ppt_w</p:attrName>
                                        </p:attrNameLst>
                                      </p:cBhvr>
                                      <p:tavLst>
                                        <p:tav tm="0">
                                          <p:val>
                                            <p:strVal val="0"/>
                                          </p:val>
                                        </p:tav>
                                        <p:tav tm="100000">
                                          <p:val>
                                            <p:strVal val="#ppt_w"/>
                                          </p:val>
                                        </p:tav>
                                      </p:tavLst>
                                    </p:anim>
                                    <p:anim calcmode="lin" valueType="num">
                                      <p:cBhvr additive="base">
                                        <p:cTn id="24" dur="500"/>
                                        <p:tgtEl>
                                          <p:spTgt spid="87"/>
                                        </p:tgtEl>
                                        <p:attrNameLst>
                                          <p:attrName>ppt_h</p:attrName>
                                        </p:attrNameLst>
                                      </p:cBhvr>
                                      <p:tavLst>
                                        <p:tav tm="0">
                                          <p:val>
                                            <p:strVal val="0"/>
                                          </p:val>
                                        </p:tav>
                                        <p:tav tm="100000">
                                          <p:val>
                                            <p:strVal val="#ppt_h"/>
                                          </p:val>
                                        </p:tav>
                                      </p:tavLst>
                                    </p:anim>
                                  </p:childTnLst>
                                </p:cTn>
                              </p:par>
                              <p:par>
                                <p:cTn id="25" presetID="10" presetClass="entr" presetSubtype="0" fill="hold"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childTnLst>
                          </p:cTn>
                        </p:par>
                        <p:par>
                          <p:cTn id="28" fill="hold">
                            <p:stCondLst>
                              <p:cond delay="1500"/>
                            </p:stCondLst>
                            <p:childTnLst>
                              <p:par>
                                <p:cTn id="29" presetID="23" presetClass="entr" presetSubtype="16" fill="hold" nodeType="afterEffect">
                                  <p:stCondLst>
                                    <p:cond delay="0"/>
                                  </p:stCondLst>
                                  <p:childTnLst>
                                    <p:set>
                                      <p:cBhvr>
                                        <p:cTn id="30" dur="1" fill="hold">
                                          <p:stCondLst>
                                            <p:cond delay="0"/>
                                          </p:stCondLst>
                                        </p:cTn>
                                        <p:tgtEl>
                                          <p:spTgt spid="93"/>
                                        </p:tgtEl>
                                        <p:attrNameLst>
                                          <p:attrName>style.visibility</p:attrName>
                                        </p:attrNameLst>
                                      </p:cBhvr>
                                      <p:to>
                                        <p:strVal val="visible"/>
                                      </p:to>
                                    </p:set>
                                    <p:anim calcmode="lin" valueType="num">
                                      <p:cBhvr additive="base">
                                        <p:cTn id="31" dur="500"/>
                                        <p:tgtEl>
                                          <p:spTgt spid="93"/>
                                        </p:tgtEl>
                                        <p:attrNameLst>
                                          <p:attrName>ppt_w</p:attrName>
                                        </p:attrNameLst>
                                      </p:cBhvr>
                                      <p:tavLst>
                                        <p:tav tm="0">
                                          <p:val>
                                            <p:strVal val="0"/>
                                          </p:val>
                                        </p:tav>
                                        <p:tav tm="100000">
                                          <p:val>
                                            <p:strVal val="#ppt_w"/>
                                          </p:val>
                                        </p:tav>
                                      </p:tavLst>
                                    </p:anim>
                                    <p:anim calcmode="lin" valueType="num">
                                      <p:cBhvr additive="base">
                                        <p:cTn id="32" dur="500"/>
                                        <p:tgtEl>
                                          <p:spTgt spid="93"/>
                                        </p:tgtEl>
                                        <p:attrNameLst>
                                          <p:attrName>ppt_h</p:attrName>
                                        </p:attrNameLst>
                                      </p:cBhvr>
                                      <p:tavLst>
                                        <p:tav tm="0">
                                          <p:val>
                                            <p:strVal val="0"/>
                                          </p:val>
                                        </p:tav>
                                        <p:tav tm="100000">
                                          <p:val>
                                            <p:strVal val="#ppt_h"/>
                                          </p:val>
                                        </p:tav>
                                      </p:tavLst>
                                    </p:anim>
                                  </p:childTnLst>
                                </p:cTn>
                              </p:par>
                              <p:par>
                                <p:cTn id="33" presetID="10" presetClass="entr" presetSubtype="0" fill="hold" nodeType="with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fade">
                                      <p:cBhvr>
                                        <p:cTn id="35" dur="500"/>
                                        <p:tgtEl>
                                          <p:spTgt spid="90"/>
                                        </p:tgtEl>
                                      </p:cBhvr>
                                    </p:animEffect>
                                  </p:childTnLst>
                                </p:cTn>
                              </p:par>
                            </p:childTnLst>
                          </p:cTn>
                        </p:par>
                        <p:par>
                          <p:cTn id="36" fill="hold">
                            <p:stCondLst>
                              <p:cond delay="2000"/>
                            </p:stCondLst>
                            <p:childTnLst>
                              <p:par>
                                <p:cTn id="37" presetID="23" presetClass="entr" presetSubtype="16" fill="hold" nodeType="after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p:tgtEl>
                                          <p:spTgt spid="100"/>
                                        </p:tgtEl>
                                        <p:attrNameLst>
                                          <p:attrName>ppt_w</p:attrName>
                                        </p:attrNameLst>
                                      </p:cBhvr>
                                      <p:tavLst>
                                        <p:tav tm="0">
                                          <p:val>
                                            <p:strVal val="0"/>
                                          </p:val>
                                        </p:tav>
                                        <p:tav tm="100000">
                                          <p:val>
                                            <p:strVal val="#ppt_w"/>
                                          </p:val>
                                        </p:tav>
                                      </p:tavLst>
                                    </p:anim>
                                    <p:anim calcmode="lin" valueType="num">
                                      <p:cBhvr additive="base">
                                        <p:cTn id="40" dur="500"/>
                                        <p:tgtEl>
                                          <p:spTgt spid="100"/>
                                        </p:tgtEl>
                                        <p:attrNameLst>
                                          <p:attrName>ppt_h</p:attrName>
                                        </p:attrNameLst>
                                      </p:cBhvr>
                                      <p:tavLst>
                                        <p:tav tm="0">
                                          <p:val>
                                            <p:strVal val="0"/>
                                          </p:val>
                                        </p:tav>
                                        <p:tav tm="100000">
                                          <p:val>
                                            <p:strVal val="#ppt_h"/>
                                          </p:val>
                                        </p:tav>
                                      </p:tavLst>
                                    </p:anim>
                                  </p:childTnLst>
                                </p:cTn>
                              </p:par>
                              <p:par>
                                <p:cTn id="41" presetID="10" presetClass="entr" presetSubtype="0" fill="hold" nodeType="with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fade">
                                      <p:cBhvr>
                                        <p:cTn id="43" dur="500"/>
                                        <p:tgtEl>
                                          <p:spTgt spid="97"/>
                                        </p:tgtEl>
                                      </p:cBhvr>
                                    </p:animEffect>
                                  </p:childTnLst>
                                </p:cTn>
                              </p:par>
                            </p:childTnLst>
                          </p:cTn>
                        </p:par>
                        <p:par>
                          <p:cTn id="44" fill="hold">
                            <p:stCondLst>
                              <p:cond delay="2500"/>
                            </p:stCondLst>
                            <p:childTnLst>
                              <p:par>
                                <p:cTn id="45" presetID="23" presetClass="entr" presetSubtype="16" fill="hold" nodeType="afterEffect">
                                  <p:stCondLst>
                                    <p:cond delay="0"/>
                                  </p:stCondLst>
                                  <p:childTnLst>
                                    <p:set>
                                      <p:cBhvr>
                                        <p:cTn id="46" dur="1" fill="hold">
                                          <p:stCondLst>
                                            <p:cond delay="0"/>
                                          </p:stCondLst>
                                        </p:cTn>
                                        <p:tgtEl>
                                          <p:spTgt spid="106"/>
                                        </p:tgtEl>
                                        <p:attrNameLst>
                                          <p:attrName>style.visibility</p:attrName>
                                        </p:attrNameLst>
                                      </p:cBhvr>
                                      <p:to>
                                        <p:strVal val="visible"/>
                                      </p:to>
                                    </p:set>
                                    <p:anim calcmode="lin" valueType="num">
                                      <p:cBhvr additive="base">
                                        <p:cTn id="47" dur="500"/>
                                        <p:tgtEl>
                                          <p:spTgt spid="106"/>
                                        </p:tgtEl>
                                        <p:attrNameLst>
                                          <p:attrName>ppt_w</p:attrName>
                                        </p:attrNameLst>
                                      </p:cBhvr>
                                      <p:tavLst>
                                        <p:tav tm="0">
                                          <p:val>
                                            <p:strVal val="0"/>
                                          </p:val>
                                        </p:tav>
                                        <p:tav tm="100000">
                                          <p:val>
                                            <p:strVal val="#ppt_w"/>
                                          </p:val>
                                        </p:tav>
                                      </p:tavLst>
                                    </p:anim>
                                    <p:anim calcmode="lin" valueType="num">
                                      <p:cBhvr additive="base">
                                        <p:cTn id="48" dur="500"/>
                                        <p:tgtEl>
                                          <p:spTgt spid="106"/>
                                        </p:tgtEl>
                                        <p:attrNameLst>
                                          <p:attrName>ppt_h</p:attrName>
                                        </p:attrNameLst>
                                      </p:cBhvr>
                                      <p:tavLst>
                                        <p:tav tm="0">
                                          <p:val>
                                            <p:strVal val="0"/>
                                          </p:val>
                                        </p:tav>
                                        <p:tav tm="100000">
                                          <p:val>
                                            <p:strVal val="#ppt_h"/>
                                          </p:val>
                                        </p:tav>
                                      </p:tavLst>
                                    </p:anim>
                                  </p:childTnLst>
                                </p:cTn>
                              </p:par>
                              <p:par>
                                <p:cTn id="49" presetID="10" presetClass="entr" presetSubtype="0" fill="hold"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childTnLst>
                          </p:cTn>
                        </p:par>
                        <p:par>
                          <p:cTn id="52" fill="hold">
                            <p:stCondLst>
                              <p:cond delay="3000"/>
                            </p:stCondLst>
                            <p:childTnLst>
                              <p:par>
                                <p:cTn id="53" presetID="23" presetClass="entr" presetSubtype="16" fill="hold" nodeType="afterEffect">
                                  <p:stCondLst>
                                    <p:cond delay="0"/>
                                  </p:stCondLst>
                                  <p:childTnLst>
                                    <p:set>
                                      <p:cBhvr>
                                        <p:cTn id="54" dur="1" fill="hold">
                                          <p:stCondLst>
                                            <p:cond delay="0"/>
                                          </p:stCondLst>
                                        </p:cTn>
                                        <p:tgtEl>
                                          <p:spTgt spid="112"/>
                                        </p:tgtEl>
                                        <p:attrNameLst>
                                          <p:attrName>style.visibility</p:attrName>
                                        </p:attrNameLst>
                                      </p:cBhvr>
                                      <p:to>
                                        <p:strVal val="visible"/>
                                      </p:to>
                                    </p:set>
                                    <p:anim calcmode="lin" valueType="num">
                                      <p:cBhvr additive="base">
                                        <p:cTn id="55" dur="500"/>
                                        <p:tgtEl>
                                          <p:spTgt spid="112"/>
                                        </p:tgtEl>
                                        <p:attrNameLst>
                                          <p:attrName>ppt_w</p:attrName>
                                        </p:attrNameLst>
                                      </p:cBhvr>
                                      <p:tavLst>
                                        <p:tav tm="0">
                                          <p:val>
                                            <p:strVal val="0"/>
                                          </p:val>
                                        </p:tav>
                                        <p:tav tm="100000">
                                          <p:val>
                                            <p:strVal val="#ppt_w"/>
                                          </p:val>
                                        </p:tav>
                                      </p:tavLst>
                                    </p:anim>
                                    <p:anim calcmode="lin" valueType="num">
                                      <p:cBhvr additive="base">
                                        <p:cTn id="56" dur="500"/>
                                        <p:tgtEl>
                                          <p:spTgt spid="112"/>
                                        </p:tgtEl>
                                        <p:attrNameLst>
                                          <p:attrName>ppt_h</p:attrName>
                                        </p:attrNameLst>
                                      </p:cBhvr>
                                      <p:tavLst>
                                        <p:tav tm="0">
                                          <p:val>
                                            <p:strVal val="0"/>
                                          </p:val>
                                        </p:tav>
                                        <p:tav tm="100000">
                                          <p:val>
                                            <p:strVal val="#ppt_h"/>
                                          </p:val>
                                        </p:tav>
                                      </p:tavLst>
                                    </p:anim>
                                  </p:childTnLst>
                                </p:cTn>
                              </p:par>
                              <p:par>
                                <p:cTn id="57" presetID="10" presetClass="entr" presetSubtype="0" fill="hold" nodeType="with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500"/>
                                        <p:tgtEl>
                                          <p:spTgt spid="109"/>
                                        </p:tgtEl>
                                      </p:cBhvr>
                                    </p:animEffect>
                                  </p:childTnLst>
                                </p:cTn>
                              </p:par>
                            </p:childTnLst>
                          </p:cTn>
                        </p:par>
                        <p:par>
                          <p:cTn id="60" fill="hold">
                            <p:stCondLst>
                              <p:cond delay="3500"/>
                            </p:stCondLst>
                            <p:childTnLst>
                              <p:par>
                                <p:cTn id="61" presetID="23" presetClass="entr" presetSubtype="16" fill="hold" nodeType="afterEffect">
                                  <p:stCondLst>
                                    <p:cond delay="0"/>
                                  </p:stCondLst>
                                  <p:childTnLst>
                                    <p:set>
                                      <p:cBhvr>
                                        <p:cTn id="62" dur="1" fill="hold">
                                          <p:stCondLst>
                                            <p:cond delay="0"/>
                                          </p:stCondLst>
                                        </p:cTn>
                                        <p:tgtEl>
                                          <p:spTgt spid="118"/>
                                        </p:tgtEl>
                                        <p:attrNameLst>
                                          <p:attrName>style.visibility</p:attrName>
                                        </p:attrNameLst>
                                      </p:cBhvr>
                                      <p:to>
                                        <p:strVal val="visible"/>
                                      </p:to>
                                    </p:set>
                                    <p:anim calcmode="lin" valueType="num">
                                      <p:cBhvr additive="base">
                                        <p:cTn id="63" dur="500"/>
                                        <p:tgtEl>
                                          <p:spTgt spid="118"/>
                                        </p:tgtEl>
                                        <p:attrNameLst>
                                          <p:attrName>ppt_w</p:attrName>
                                        </p:attrNameLst>
                                      </p:cBhvr>
                                      <p:tavLst>
                                        <p:tav tm="0">
                                          <p:val>
                                            <p:strVal val="0"/>
                                          </p:val>
                                        </p:tav>
                                        <p:tav tm="100000">
                                          <p:val>
                                            <p:strVal val="#ppt_w"/>
                                          </p:val>
                                        </p:tav>
                                      </p:tavLst>
                                    </p:anim>
                                    <p:anim calcmode="lin" valueType="num">
                                      <p:cBhvr additive="base">
                                        <p:cTn id="64" dur="500"/>
                                        <p:tgtEl>
                                          <p:spTgt spid="118"/>
                                        </p:tgtEl>
                                        <p:attrNameLst>
                                          <p:attrName>ppt_h</p:attrName>
                                        </p:attrNameLst>
                                      </p:cBhvr>
                                      <p:tavLst>
                                        <p:tav tm="0">
                                          <p:val>
                                            <p:strVal val="0"/>
                                          </p:val>
                                        </p:tav>
                                        <p:tav tm="100000">
                                          <p:val>
                                            <p:strVal val="#ppt_h"/>
                                          </p:val>
                                        </p:tav>
                                      </p:tavLst>
                                    </p:anim>
                                  </p:childTnLst>
                                </p:cTn>
                              </p:par>
                              <p:par>
                                <p:cTn id="65" presetID="10" presetClass="entr" presetSubtype="0" fill="hold" nodeType="withEffect">
                                  <p:stCondLst>
                                    <p:cond delay="0"/>
                                  </p:stCondLst>
                                  <p:childTnLst>
                                    <p:set>
                                      <p:cBhvr>
                                        <p:cTn id="66" dur="1" fill="hold">
                                          <p:stCondLst>
                                            <p:cond delay="0"/>
                                          </p:stCondLst>
                                        </p:cTn>
                                        <p:tgtEl>
                                          <p:spTgt spid="115"/>
                                        </p:tgtEl>
                                        <p:attrNameLst>
                                          <p:attrName>style.visibility</p:attrName>
                                        </p:attrNameLst>
                                      </p:cBhvr>
                                      <p:to>
                                        <p:strVal val="visible"/>
                                      </p:to>
                                    </p:set>
                                    <p:animEffect transition="in" filter="fade">
                                      <p:cBhvr>
                                        <p:cTn id="67"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424992"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3" name="Google Shape;123;p19"/>
          <p:cNvSpPr txBox="1">
            <a:spLocks noGrp="1"/>
          </p:cNvSpPr>
          <p:nvPr>
            <p:ph type="body" idx="1"/>
          </p:nvPr>
        </p:nvSpPr>
        <p:spPr>
          <a:xfrm>
            <a:off x="424992"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accent6"/>
              </a:buClr>
              <a:buSzPts val="1200"/>
              <a:buNone/>
              <a:defRPr sz="1200" b="1">
                <a:solidFill>
                  <a:schemeClr val="accent6"/>
                </a:solidFill>
              </a:defRPr>
            </a:lvl1pPr>
            <a:lvl2pPr marL="914400" lvl="1" indent="-228600" algn="l">
              <a:lnSpc>
                <a:spcPct val="90000"/>
              </a:lnSpc>
              <a:spcBef>
                <a:spcPts val="400"/>
              </a:spcBef>
              <a:spcAft>
                <a:spcPts val="0"/>
              </a:spcAft>
              <a:buClr>
                <a:schemeClr val="dk2"/>
              </a:buClr>
              <a:buSzPts val="1500"/>
              <a:buNone/>
              <a:defRPr sz="1500" b="1"/>
            </a:lvl2pPr>
            <a:lvl3pPr marL="1371600" lvl="2" indent="-228600" algn="l">
              <a:lnSpc>
                <a:spcPct val="90000"/>
              </a:lnSpc>
              <a:spcBef>
                <a:spcPts val="400"/>
              </a:spcBef>
              <a:spcAft>
                <a:spcPts val="0"/>
              </a:spcAft>
              <a:buClr>
                <a:schemeClr val="dk2"/>
              </a:buClr>
              <a:buSzPts val="1400"/>
              <a:buNone/>
              <a:defRPr sz="1400" b="1"/>
            </a:lvl3pPr>
            <a:lvl4pPr marL="1828800" lvl="3" indent="-228600" algn="l">
              <a:lnSpc>
                <a:spcPct val="90000"/>
              </a:lnSpc>
              <a:spcBef>
                <a:spcPts val="400"/>
              </a:spcBef>
              <a:spcAft>
                <a:spcPts val="0"/>
              </a:spcAft>
              <a:buClr>
                <a:schemeClr val="dk2"/>
              </a:buClr>
              <a:buSzPts val="1200"/>
              <a:buNone/>
              <a:defRPr sz="1200" b="1"/>
            </a:lvl4pPr>
            <a:lvl5pPr marL="2286000" lvl="4" indent="-228600" algn="l">
              <a:lnSpc>
                <a:spcPct val="90000"/>
              </a:lnSpc>
              <a:spcBef>
                <a:spcPts val="400"/>
              </a:spcBef>
              <a:spcAft>
                <a:spcPts val="0"/>
              </a:spcAft>
              <a:buClr>
                <a:schemeClr val="dk2"/>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24" name="Google Shape;124;p19"/>
          <p:cNvSpPr txBox="1">
            <a:spLocks noGrp="1"/>
          </p:cNvSpPr>
          <p:nvPr>
            <p:ph type="body" idx="2"/>
          </p:nvPr>
        </p:nvSpPr>
        <p:spPr>
          <a:xfrm>
            <a:off x="424992" y="2119281"/>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2"/>
              </a:buClr>
              <a:buSzPts val="1400"/>
              <a:buChar char="•"/>
              <a:defRPr sz="1400">
                <a:solidFill>
                  <a:schemeClr val="dk2"/>
                </a:solidFill>
              </a:defRPr>
            </a:lvl1pPr>
            <a:lvl2pPr marL="914400" lvl="1" indent="-317500" algn="l">
              <a:lnSpc>
                <a:spcPct val="90000"/>
              </a:lnSpc>
              <a:spcBef>
                <a:spcPts val="400"/>
              </a:spcBef>
              <a:spcAft>
                <a:spcPts val="0"/>
              </a:spcAft>
              <a:buClr>
                <a:schemeClr val="dk2"/>
              </a:buClr>
              <a:buSzPts val="1400"/>
              <a:buChar char="•"/>
              <a:defRPr sz="1400">
                <a:solidFill>
                  <a:schemeClr val="dk2"/>
                </a:solidFill>
              </a:defRPr>
            </a:lvl2pPr>
            <a:lvl3pPr marL="1371600" lvl="2" indent="-317500" algn="l">
              <a:lnSpc>
                <a:spcPct val="90000"/>
              </a:lnSpc>
              <a:spcBef>
                <a:spcPts val="400"/>
              </a:spcBef>
              <a:spcAft>
                <a:spcPts val="0"/>
              </a:spcAft>
              <a:buClr>
                <a:schemeClr val="dk2"/>
              </a:buClr>
              <a:buSzPts val="1400"/>
              <a:buChar char="•"/>
              <a:defRPr sz="1400">
                <a:solidFill>
                  <a:schemeClr val="dk2"/>
                </a:solidFill>
              </a:defRPr>
            </a:lvl3pPr>
            <a:lvl4pPr marL="1828800" lvl="3" indent="-317500" algn="l">
              <a:lnSpc>
                <a:spcPct val="90000"/>
              </a:lnSpc>
              <a:spcBef>
                <a:spcPts val="400"/>
              </a:spcBef>
              <a:spcAft>
                <a:spcPts val="0"/>
              </a:spcAft>
              <a:buClr>
                <a:schemeClr val="dk2"/>
              </a:buClr>
              <a:buSzPts val="1400"/>
              <a:buChar char="•"/>
              <a:defRPr sz="1400">
                <a:solidFill>
                  <a:schemeClr val="dk2"/>
                </a:solidFill>
              </a:defRPr>
            </a:lvl4pPr>
            <a:lvl5pPr marL="2286000" lvl="4" indent="-317500" algn="l">
              <a:lnSpc>
                <a:spcPct val="90000"/>
              </a:lnSpc>
              <a:spcBef>
                <a:spcPts val="400"/>
              </a:spcBef>
              <a:spcAft>
                <a:spcPts val="0"/>
              </a:spcAft>
              <a:buClr>
                <a:schemeClr val="dk2"/>
              </a:buClr>
              <a:buSzPts val="1400"/>
              <a:buChar char="•"/>
              <a:defRPr sz="1400">
                <a:solidFill>
                  <a:schemeClr val="dk2"/>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5" name="Google Shape;125;p19"/>
          <p:cNvSpPr txBox="1">
            <a:spLocks noGrp="1"/>
          </p:cNvSpPr>
          <p:nvPr>
            <p:ph type="body" idx="3"/>
          </p:nvPr>
        </p:nvSpPr>
        <p:spPr>
          <a:xfrm>
            <a:off x="4629150" y="2119281"/>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2"/>
              </a:buClr>
              <a:buSzPts val="1400"/>
              <a:buChar char="•"/>
              <a:defRPr sz="1400"/>
            </a:lvl1pPr>
            <a:lvl2pPr marL="914400" lvl="1" indent="-317500" algn="l">
              <a:lnSpc>
                <a:spcPct val="90000"/>
              </a:lnSpc>
              <a:spcBef>
                <a:spcPts val="400"/>
              </a:spcBef>
              <a:spcAft>
                <a:spcPts val="0"/>
              </a:spcAft>
              <a:buClr>
                <a:schemeClr val="dk2"/>
              </a:buClr>
              <a:buSzPts val="1400"/>
              <a:buChar char="•"/>
              <a:defRPr sz="1400"/>
            </a:lvl2pPr>
            <a:lvl3pPr marL="1371600" lvl="2" indent="-317500" algn="l">
              <a:lnSpc>
                <a:spcPct val="90000"/>
              </a:lnSpc>
              <a:spcBef>
                <a:spcPts val="400"/>
              </a:spcBef>
              <a:spcAft>
                <a:spcPts val="0"/>
              </a:spcAft>
              <a:buClr>
                <a:schemeClr val="dk2"/>
              </a:buClr>
              <a:buSzPts val="1400"/>
              <a:buChar char="•"/>
              <a:defRPr sz="1400"/>
            </a:lvl3pPr>
            <a:lvl4pPr marL="1828800" lvl="3" indent="-317500" algn="l">
              <a:lnSpc>
                <a:spcPct val="90000"/>
              </a:lnSpc>
              <a:spcBef>
                <a:spcPts val="400"/>
              </a:spcBef>
              <a:spcAft>
                <a:spcPts val="0"/>
              </a:spcAft>
              <a:buClr>
                <a:schemeClr val="dk2"/>
              </a:buClr>
              <a:buSzPts val="1400"/>
              <a:buChar char="•"/>
              <a:defRPr sz="1400"/>
            </a:lvl4pPr>
            <a:lvl5pPr marL="2286000" lvl="4" indent="-317500" algn="l">
              <a:lnSpc>
                <a:spcPct val="90000"/>
              </a:lnSpc>
              <a:spcBef>
                <a:spcPts val="400"/>
              </a:spcBef>
              <a:spcAft>
                <a:spcPts val="0"/>
              </a:spcAft>
              <a:buClr>
                <a:schemeClr val="dk2"/>
              </a:buClr>
              <a:buSzPts val="1400"/>
              <a:buChar char="•"/>
              <a:defRPr sz="14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6" name="Google Shape;126;p19"/>
          <p:cNvSpPr txBox="1">
            <a:spLocks noGrp="1"/>
          </p:cNvSpPr>
          <p:nvPr>
            <p:ph type="dt" idx="10"/>
          </p:nvPr>
        </p:nvSpPr>
        <p:spPr>
          <a:xfrm>
            <a:off x="423801" y="4678200"/>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700">
                <a:solidFill>
                  <a:schemeClr val="dk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7" name="Google Shape;127;p19"/>
          <p:cNvSpPr txBox="1">
            <a:spLocks noGrp="1"/>
          </p:cNvSpPr>
          <p:nvPr>
            <p:ph type="body" idx="4"/>
          </p:nvPr>
        </p:nvSpPr>
        <p:spPr>
          <a:xfrm>
            <a:off x="4611044"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accent6"/>
              </a:buClr>
              <a:buSzPts val="1200"/>
              <a:buNone/>
              <a:defRPr sz="1200" b="1">
                <a:solidFill>
                  <a:schemeClr val="accent6"/>
                </a:solidFill>
              </a:defRPr>
            </a:lvl1pPr>
            <a:lvl2pPr marL="914400" lvl="1" indent="-228600" algn="l">
              <a:lnSpc>
                <a:spcPct val="90000"/>
              </a:lnSpc>
              <a:spcBef>
                <a:spcPts val="400"/>
              </a:spcBef>
              <a:spcAft>
                <a:spcPts val="0"/>
              </a:spcAft>
              <a:buClr>
                <a:schemeClr val="dk2"/>
              </a:buClr>
              <a:buSzPts val="1500"/>
              <a:buNone/>
              <a:defRPr sz="1500" b="1"/>
            </a:lvl2pPr>
            <a:lvl3pPr marL="1371600" lvl="2" indent="-228600" algn="l">
              <a:lnSpc>
                <a:spcPct val="90000"/>
              </a:lnSpc>
              <a:spcBef>
                <a:spcPts val="400"/>
              </a:spcBef>
              <a:spcAft>
                <a:spcPts val="0"/>
              </a:spcAft>
              <a:buClr>
                <a:schemeClr val="dk2"/>
              </a:buClr>
              <a:buSzPts val="1400"/>
              <a:buNone/>
              <a:defRPr sz="1400" b="1"/>
            </a:lvl3pPr>
            <a:lvl4pPr marL="1828800" lvl="3" indent="-228600" algn="l">
              <a:lnSpc>
                <a:spcPct val="90000"/>
              </a:lnSpc>
              <a:spcBef>
                <a:spcPts val="400"/>
              </a:spcBef>
              <a:spcAft>
                <a:spcPts val="0"/>
              </a:spcAft>
              <a:buClr>
                <a:schemeClr val="dk2"/>
              </a:buClr>
              <a:buSzPts val="1200"/>
              <a:buNone/>
              <a:defRPr sz="1200" b="1"/>
            </a:lvl4pPr>
            <a:lvl5pPr marL="2286000" lvl="4" indent="-228600" algn="l">
              <a:lnSpc>
                <a:spcPct val="90000"/>
              </a:lnSpc>
              <a:spcBef>
                <a:spcPts val="400"/>
              </a:spcBef>
              <a:spcAft>
                <a:spcPts val="0"/>
              </a:spcAft>
              <a:buClr>
                <a:schemeClr val="dk2"/>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28"/>
        <p:cNvGrpSpPr/>
        <p:nvPr/>
      </p:nvGrpSpPr>
      <p:grpSpPr>
        <a:xfrm>
          <a:off x="0" y="0"/>
          <a:ext cx="0" cy="0"/>
          <a:chOff x="0" y="0"/>
          <a:chExt cx="0" cy="0"/>
        </a:xfrm>
      </p:grpSpPr>
      <p:sp>
        <p:nvSpPr>
          <p:cNvPr id="129" name="Google Shape;129;p20"/>
          <p:cNvSpPr txBox="1">
            <a:spLocks noGrp="1"/>
          </p:cNvSpPr>
          <p:nvPr>
            <p:ph type="dt" idx="10"/>
          </p:nvPr>
        </p:nvSpPr>
        <p:spPr>
          <a:xfrm>
            <a:off x="423801" y="4678200"/>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700">
                <a:solidFill>
                  <a:schemeClr val="dk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130" name="Google Shape;130;p20"/>
          <p:cNvPicPr preferRelativeResize="0"/>
          <p:nvPr/>
        </p:nvPicPr>
        <p:blipFill rotWithShape="1">
          <a:blip r:embed="rId2">
            <a:alphaModFix/>
          </a:blip>
          <a:srcRect/>
          <a:stretch/>
        </p:blipFill>
        <p:spPr>
          <a:xfrm>
            <a:off x="-572373" y="786408"/>
            <a:ext cx="4094560" cy="3570684"/>
          </a:xfrm>
          <a:prstGeom prst="rect">
            <a:avLst/>
          </a:prstGeom>
          <a:noFill/>
          <a:ln>
            <a:noFill/>
          </a:ln>
        </p:spPr>
      </p:pic>
      <p:sp>
        <p:nvSpPr>
          <p:cNvPr id="131" name="Google Shape;131;p20"/>
          <p:cNvSpPr>
            <a:spLocks noGrp="1"/>
          </p:cNvSpPr>
          <p:nvPr>
            <p:ph type="pic" idx="2"/>
          </p:nvPr>
        </p:nvSpPr>
        <p:spPr>
          <a:xfrm>
            <a:off x="-445122" y="905771"/>
            <a:ext cx="3801666" cy="2152650"/>
          </a:xfrm>
          <a:prstGeom prst="rect">
            <a:avLst/>
          </a:prstGeom>
          <a:noFill/>
          <a:ln>
            <a:noFill/>
          </a:ln>
        </p:spPr>
      </p:sp>
      <p:pic>
        <p:nvPicPr>
          <p:cNvPr id="132" name="Google Shape;132;p20"/>
          <p:cNvPicPr preferRelativeResize="0"/>
          <p:nvPr/>
        </p:nvPicPr>
        <p:blipFill rotWithShape="1">
          <a:blip r:embed="rId2">
            <a:alphaModFix/>
          </a:blip>
          <a:srcRect/>
          <a:stretch/>
        </p:blipFill>
        <p:spPr>
          <a:xfrm>
            <a:off x="-572373" y="786408"/>
            <a:ext cx="4094560" cy="35706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500"/>
                                        <p:tgtEl>
                                          <p:spTgt spid="130"/>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31"/>
                                        </p:tgtEl>
                                        <p:attrNameLst>
                                          <p:attrName>style.visibility</p:attrName>
                                        </p:attrNameLst>
                                      </p:cBhvr>
                                      <p:to>
                                        <p:strVal val="visible"/>
                                      </p:to>
                                    </p:set>
                                    <p:anim calcmode="lin" valueType="num">
                                      <p:cBhvr additive="base">
                                        <p:cTn id="10" dur="500"/>
                                        <p:tgtEl>
                                          <p:spTgt spid="131"/>
                                        </p:tgtEl>
                                        <p:attrNameLst>
                                          <p:attrName>ppt_x</p:attrName>
                                        </p:attrNameLst>
                                      </p:cBhvr>
                                      <p:tavLst>
                                        <p:tav tm="0">
                                          <p:val>
                                            <p:strVal val="#ppt_x-1"/>
                                          </p:val>
                                        </p:tav>
                                        <p:tav tm="100000">
                                          <p:val>
                                            <p:strVal val="#ppt_x"/>
                                          </p:val>
                                        </p:tav>
                                      </p:tavLst>
                                    </p:anim>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32"/>
                                        </p:tgtEl>
                                        <p:attrNameLst>
                                          <p:attrName>style.visibility</p:attrName>
                                        </p:attrNameLst>
                                      </p:cBhvr>
                                      <p:to>
                                        <p:strVal val="visible"/>
                                      </p:to>
                                    </p:set>
                                    <p:anim calcmode="lin" valueType="num">
                                      <p:cBhvr additive="base">
                                        <p:cTn id="14" dur="500"/>
                                        <p:tgtEl>
                                          <p:spTgt spid="13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722313" y="3305176"/>
            <a:ext cx="7772400" cy="102155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3000"/>
              <a:buFont typeface="Arial"/>
              <a:buNone/>
              <a:defRPr sz="3000" b="1"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5" name="Google Shape;135;p21"/>
          <p:cNvSpPr txBox="1">
            <a:spLocks noGrp="1"/>
          </p:cNvSpPr>
          <p:nvPr>
            <p:ph type="body" idx="1"/>
          </p:nvPr>
        </p:nvSpPr>
        <p:spPr>
          <a:xfrm>
            <a:off x="722313" y="2180036"/>
            <a:ext cx="7772400" cy="112514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2"/>
              </a:buClr>
              <a:buSzPts val="1500"/>
              <a:buNone/>
              <a:defRPr sz="1500"/>
            </a:lvl1pPr>
            <a:lvl2pPr marL="914400" lvl="1" indent="-228600" algn="l">
              <a:lnSpc>
                <a:spcPct val="90000"/>
              </a:lnSpc>
              <a:spcBef>
                <a:spcPts val="400"/>
              </a:spcBef>
              <a:spcAft>
                <a:spcPts val="0"/>
              </a:spcAft>
              <a:buClr>
                <a:schemeClr val="dk2"/>
              </a:buClr>
              <a:buSzPts val="1400"/>
              <a:buNone/>
              <a:defRPr sz="1400"/>
            </a:lvl2pPr>
            <a:lvl3pPr marL="1371600" lvl="2" indent="-228600" algn="l">
              <a:lnSpc>
                <a:spcPct val="90000"/>
              </a:lnSpc>
              <a:spcBef>
                <a:spcPts val="400"/>
              </a:spcBef>
              <a:spcAft>
                <a:spcPts val="0"/>
              </a:spcAft>
              <a:buClr>
                <a:schemeClr val="dk2"/>
              </a:buClr>
              <a:buSzPts val="1200"/>
              <a:buNone/>
              <a:defRPr sz="1200"/>
            </a:lvl3pPr>
            <a:lvl4pPr marL="1828800" lvl="3" indent="-228600" algn="l">
              <a:lnSpc>
                <a:spcPct val="90000"/>
              </a:lnSpc>
              <a:spcBef>
                <a:spcPts val="400"/>
              </a:spcBef>
              <a:spcAft>
                <a:spcPts val="0"/>
              </a:spcAft>
              <a:buClr>
                <a:schemeClr val="dk2"/>
              </a:buClr>
              <a:buSzPts val="1100"/>
              <a:buNone/>
              <a:defRPr sz="1100"/>
            </a:lvl4pPr>
            <a:lvl5pPr marL="2286000" lvl="4" indent="-228600" algn="l">
              <a:lnSpc>
                <a:spcPct val="90000"/>
              </a:lnSpc>
              <a:spcBef>
                <a:spcPts val="400"/>
              </a:spcBef>
              <a:spcAft>
                <a:spcPts val="0"/>
              </a:spcAft>
              <a:buClr>
                <a:schemeClr val="dk2"/>
              </a:buClr>
              <a:buSzPts val="1100"/>
              <a:buNone/>
              <a:defRPr sz="1100"/>
            </a:lvl5pPr>
            <a:lvl6pPr marL="2743200" lvl="5" indent="-228600" algn="l">
              <a:lnSpc>
                <a:spcPct val="90000"/>
              </a:lnSpc>
              <a:spcBef>
                <a:spcPts val="400"/>
              </a:spcBef>
              <a:spcAft>
                <a:spcPts val="0"/>
              </a:spcAft>
              <a:buClr>
                <a:schemeClr val="dk1"/>
              </a:buClr>
              <a:buSzPts val="1100"/>
              <a:buNone/>
              <a:defRPr sz="1100"/>
            </a:lvl6pPr>
            <a:lvl7pPr marL="3200400" lvl="6" indent="-228600" algn="l">
              <a:lnSpc>
                <a:spcPct val="90000"/>
              </a:lnSpc>
              <a:spcBef>
                <a:spcPts val="400"/>
              </a:spcBef>
              <a:spcAft>
                <a:spcPts val="0"/>
              </a:spcAft>
              <a:buClr>
                <a:schemeClr val="dk1"/>
              </a:buClr>
              <a:buSzPts val="1100"/>
              <a:buNone/>
              <a:defRPr sz="1100"/>
            </a:lvl7pPr>
            <a:lvl8pPr marL="3657600" lvl="7" indent="-228600" algn="l">
              <a:lnSpc>
                <a:spcPct val="90000"/>
              </a:lnSpc>
              <a:spcBef>
                <a:spcPts val="400"/>
              </a:spcBef>
              <a:spcAft>
                <a:spcPts val="0"/>
              </a:spcAft>
              <a:buClr>
                <a:schemeClr val="dk1"/>
              </a:buClr>
              <a:buSzPts val="1100"/>
              <a:buNone/>
              <a:defRPr sz="1100"/>
            </a:lvl8pPr>
            <a:lvl9pPr marL="4114800" lvl="8" indent="-228600" algn="l">
              <a:lnSpc>
                <a:spcPct val="90000"/>
              </a:lnSpc>
              <a:spcBef>
                <a:spcPts val="400"/>
              </a:spcBef>
              <a:spcAft>
                <a:spcPts val="0"/>
              </a:spcAft>
              <a:buClr>
                <a:schemeClr val="dk1"/>
              </a:buClr>
              <a:buSzPts val="1100"/>
              <a:buNone/>
              <a:defRPr sz="1100"/>
            </a:lvl9pPr>
          </a:lstStyle>
          <a:p>
            <a:endParaRPr/>
          </a:p>
        </p:txBody>
      </p:sp>
      <p:sp>
        <p:nvSpPr>
          <p:cNvPr id="136" name="Google Shape;136;p21"/>
          <p:cNvSpPr txBox="1">
            <a:spLocks noGrp="1"/>
          </p:cNvSpPr>
          <p:nvPr>
            <p:ph type="dt" idx="10"/>
          </p:nvPr>
        </p:nvSpPr>
        <p:spPr>
          <a:xfrm>
            <a:off x="423801" y="4678200"/>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7" name="Google Shape;137;p21"/>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8" name="Google Shape;138;p21"/>
          <p:cNvSpPr txBox="1">
            <a:spLocks noGrp="1"/>
          </p:cNvSpPr>
          <p:nvPr>
            <p:ph type="sldNum" idx="12"/>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9"/>
        <p:cNvGrpSpPr/>
        <p:nvPr/>
      </p:nvGrpSpPr>
      <p:grpSpPr>
        <a:xfrm>
          <a:off x="0" y="0"/>
          <a:ext cx="0" cy="0"/>
          <a:chOff x="0" y="0"/>
          <a:chExt cx="0" cy="0"/>
        </a:xfrm>
      </p:grpSpPr>
      <p:sp>
        <p:nvSpPr>
          <p:cNvPr id="140" name="Google Shape;140;p22"/>
          <p:cNvSpPr txBox="1">
            <a:spLocks noGrp="1"/>
          </p:cNvSpPr>
          <p:nvPr>
            <p:ph type="dt" idx="10"/>
          </p:nvPr>
        </p:nvSpPr>
        <p:spPr>
          <a:xfrm>
            <a:off x="423801" y="4678200"/>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1" name="Google Shape;141;p22"/>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2" name="Google Shape;142;p22"/>
          <p:cNvSpPr txBox="1">
            <a:spLocks noGrp="1"/>
          </p:cNvSpPr>
          <p:nvPr>
            <p:ph type="sldNum" idx="12"/>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143"/>
        <p:cNvGrpSpPr/>
        <p:nvPr/>
      </p:nvGrpSpPr>
      <p:grpSpPr>
        <a:xfrm>
          <a:off x="0" y="0"/>
          <a:ext cx="0" cy="0"/>
          <a:chOff x="0" y="0"/>
          <a:chExt cx="0" cy="0"/>
        </a:xfrm>
      </p:grpSpPr>
      <p:sp>
        <p:nvSpPr>
          <p:cNvPr id="144" name="Google Shape;144;p23"/>
          <p:cNvSpPr txBox="1">
            <a:spLocks noGrp="1"/>
          </p:cNvSpPr>
          <p:nvPr>
            <p:ph type="ctrTitle"/>
          </p:nvPr>
        </p:nvSpPr>
        <p:spPr>
          <a:xfrm>
            <a:off x="457200" y="320040"/>
            <a:ext cx="8256740" cy="46288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5" name="Google Shape;145;p23"/>
          <p:cNvSpPr txBox="1">
            <a:spLocks noGrp="1"/>
          </p:cNvSpPr>
          <p:nvPr>
            <p:ph type="body" idx="1"/>
          </p:nvPr>
        </p:nvSpPr>
        <p:spPr>
          <a:xfrm>
            <a:off x="457200" y="1200152"/>
            <a:ext cx="8256740" cy="300582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2"/>
              </a:buClr>
              <a:buSzPts val="1400"/>
              <a:buChar char="•"/>
              <a:defRPr/>
            </a:lvl1pPr>
            <a:lvl2pPr marL="914400" lvl="1" indent="-317500" algn="l">
              <a:lnSpc>
                <a:spcPct val="90000"/>
              </a:lnSpc>
              <a:spcBef>
                <a:spcPts val="400"/>
              </a:spcBef>
              <a:spcAft>
                <a:spcPts val="0"/>
              </a:spcAft>
              <a:buClr>
                <a:schemeClr val="dk2"/>
              </a:buClr>
              <a:buSzPts val="1400"/>
              <a:buChar char="•"/>
              <a:defRPr/>
            </a:lvl2pPr>
            <a:lvl3pPr marL="1371600" lvl="2" indent="-317500" algn="l">
              <a:lnSpc>
                <a:spcPct val="90000"/>
              </a:lnSpc>
              <a:spcBef>
                <a:spcPts val="400"/>
              </a:spcBef>
              <a:spcAft>
                <a:spcPts val="0"/>
              </a:spcAft>
              <a:buClr>
                <a:schemeClr val="dk2"/>
              </a:buClr>
              <a:buSzPts val="1400"/>
              <a:buChar char="•"/>
              <a:defRPr/>
            </a:lvl3pPr>
            <a:lvl4pPr marL="1828800" lvl="3" indent="-317500" algn="l">
              <a:lnSpc>
                <a:spcPct val="90000"/>
              </a:lnSpc>
              <a:spcBef>
                <a:spcPts val="400"/>
              </a:spcBef>
              <a:spcAft>
                <a:spcPts val="0"/>
              </a:spcAft>
              <a:buClr>
                <a:schemeClr val="dk2"/>
              </a:buClr>
              <a:buSzPts val="1400"/>
              <a:buChar char="•"/>
              <a:defRPr/>
            </a:lvl4pPr>
            <a:lvl5pPr marL="2286000" lvl="4" indent="-317500" algn="l">
              <a:lnSpc>
                <a:spcPct val="90000"/>
              </a:lnSpc>
              <a:spcBef>
                <a:spcPts val="4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6" name="Google Shape;146;p23"/>
          <p:cNvSpPr txBox="1">
            <a:spLocks noGrp="1"/>
          </p:cNvSpPr>
          <p:nvPr>
            <p:ph type="dt" idx="10"/>
          </p:nvPr>
        </p:nvSpPr>
        <p:spPr>
          <a:xfrm>
            <a:off x="457200" y="4729163"/>
            <a:ext cx="1295400" cy="275035"/>
          </a:xfrm>
          <a:prstGeom prst="rect">
            <a:avLst/>
          </a:prstGeom>
          <a:noFill/>
          <a:ln>
            <a:noFill/>
          </a:ln>
        </p:spPr>
        <p:txBody>
          <a:bodyPr spcFirstLastPara="1" wrap="square" lIns="0" tIns="34275" rIns="68575" bIns="34275" anchor="ctr" anchorCtr="0">
            <a:noAutofit/>
          </a:bodyPr>
          <a:lstStyle>
            <a:lvl1pPr lvl="0" algn="l">
              <a:spcBef>
                <a:spcPts val="0"/>
              </a:spcBef>
              <a:spcAft>
                <a:spcPts val="0"/>
              </a:spcAft>
              <a:buSzPts val="1100"/>
              <a:buNone/>
              <a:defRPr sz="800">
                <a:solidFill>
                  <a:schemeClr val="lt1"/>
                </a:solidFill>
                <a:latin typeface="Arial"/>
                <a:ea typeface="Arial"/>
                <a:cs typeface="Arial"/>
                <a:sym typeface="Arial"/>
              </a:defRPr>
            </a:lvl1pPr>
            <a:lvl2pPr lvl="1" algn="l">
              <a:spcBef>
                <a:spcPts val="0"/>
              </a:spcBef>
              <a:spcAft>
                <a:spcPts val="0"/>
              </a:spcAft>
              <a:buSzPts val="1100"/>
              <a:buNone/>
              <a:defRPr sz="1800">
                <a:solidFill>
                  <a:schemeClr val="dk1"/>
                </a:solidFill>
                <a:latin typeface="Arial"/>
                <a:ea typeface="Arial"/>
                <a:cs typeface="Arial"/>
                <a:sym typeface="Arial"/>
              </a:defRPr>
            </a:lvl2pPr>
            <a:lvl3pPr lvl="2" algn="l">
              <a:spcBef>
                <a:spcPts val="0"/>
              </a:spcBef>
              <a:spcAft>
                <a:spcPts val="0"/>
              </a:spcAft>
              <a:buSzPts val="1100"/>
              <a:buNone/>
              <a:defRPr sz="1800">
                <a:solidFill>
                  <a:schemeClr val="dk1"/>
                </a:solidFill>
                <a:latin typeface="Arial"/>
                <a:ea typeface="Arial"/>
                <a:cs typeface="Arial"/>
                <a:sym typeface="Arial"/>
              </a:defRPr>
            </a:lvl3pPr>
            <a:lvl4pPr lvl="3" algn="l">
              <a:spcBef>
                <a:spcPts val="0"/>
              </a:spcBef>
              <a:spcAft>
                <a:spcPts val="0"/>
              </a:spcAft>
              <a:buSzPts val="1100"/>
              <a:buNone/>
              <a:defRPr sz="1800">
                <a:solidFill>
                  <a:schemeClr val="dk1"/>
                </a:solidFill>
                <a:latin typeface="Arial"/>
                <a:ea typeface="Arial"/>
                <a:cs typeface="Arial"/>
                <a:sym typeface="Arial"/>
              </a:defRPr>
            </a:lvl4pPr>
            <a:lvl5pPr lvl="4" algn="l">
              <a:spcBef>
                <a:spcPts val="0"/>
              </a:spcBef>
              <a:spcAft>
                <a:spcPts val="0"/>
              </a:spcAft>
              <a:buSzPts val="1100"/>
              <a:buNone/>
              <a:defRPr sz="1800">
                <a:solidFill>
                  <a:schemeClr val="dk1"/>
                </a:solidFill>
                <a:latin typeface="Arial"/>
                <a:ea typeface="Arial"/>
                <a:cs typeface="Arial"/>
                <a:sym typeface="Arial"/>
              </a:defRPr>
            </a:lvl5pPr>
            <a:lvl6pPr lvl="5" algn="l">
              <a:spcBef>
                <a:spcPts val="0"/>
              </a:spcBef>
              <a:spcAft>
                <a:spcPts val="0"/>
              </a:spcAft>
              <a:buSzPts val="1100"/>
              <a:buNone/>
              <a:defRPr sz="1800">
                <a:solidFill>
                  <a:schemeClr val="dk1"/>
                </a:solidFill>
                <a:latin typeface="Arial"/>
                <a:ea typeface="Arial"/>
                <a:cs typeface="Arial"/>
                <a:sym typeface="Arial"/>
              </a:defRPr>
            </a:lvl6pPr>
            <a:lvl7pPr lvl="6" algn="l">
              <a:spcBef>
                <a:spcPts val="0"/>
              </a:spcBef>
              <a:spcAft>
                <a:spcPts val="0"/>
              </a:spcAft>
              <a:buSzPts val="1100"/>
              <a:buNone/>
              <a:defRPr sz="1800">
                <a:solidFill>
                  <a:schemeClr val="dk1"/>
                </a:solidFill>
                <a:latin typeface="Arial"/>
                <a:ea typeface="Arial"/>
                <a:cs typeface="Arial"/>
                <a:sym typeface="Arial"/>
              </a:defRPr>
            </a:lvl7pPr>
            <a:lvl8pPr lvl="7" algn="l">
              <a:spcBef>
                <a:spcPts val="0"/>
              </a:spcBef>
              <a:spcAft>
                <a:spcPts val="0"/>
              </a:spcAft>
              <a:buSzPts val="1100"/>
              <a:buNone/>
              <a:defRPr sz="1800">
                <a:solidFill>
                  <a:schemeClr val="dk1"/>
                </a:solidFill>
                <a:latin typeface="Arial"/>
                <a:ea typeface="Arial"/>
                <a:cs typeface="Arial"/>
                <a:sym typeface="Arial"/>
              </a:defRPr>
            </a:lvl8pPr>
            <a:lvl9pPr lvl="8" algn="l">
              <a:spcBef>
                <a:spcPts val="0"/>
              </a:spcBef>
              <a:spcAft>
                <a:spcPts val="0"/>
              </a:spcAft>
              <a:buSzPts val="1100"/>
              <a:buNone/>
              <a:defRPr sz="1800">
                <a:solidFill>
                  <a:schemeClr val="dk1"/>
                </a:solidFill>
                <a:latin typeface="Arial"/>
                <a:ea typeface="Arial"/>
                <a:cs typeface="Arial"/>
                <a:sym typeface="Arial"/>
              </a:defRPr>
            </a:lvl9pPr>
          </a:lstStyle>
          <a:p>
            <a:endParaRPr/>
          </a:p>
        </p:txBody>
      </p:sp>
      <p:sp>
        <p:nvSpPr>
          <p:cNvPr id="147" name="Google Shape;147;p23"/>
          <p:cNvSpPr txBox="1">
            <a:spLocks noGrp="1"/>
          </p:cNvSpPr>
          <p:nvPr>
            <p:ph type="ftr" idx="11"/>
          </p:nvPr>
        </p:nvSpPr>
        <p:spPr>
          <a:xfrm>
            <a:off x="2057400" y="4729163"/>
            <a:ext cx="2971800" cy="275035"/>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800">
                <a:solidFill>
                  <a:schemeClr val="lt1"/>
                </a:solidFill>
                <a:latin typeface="Arial"/>
                <a:ea typeface="Arial"/>
                <a:cs typeface="Arial"/>
                <a:sym typeface="Arial"/>
              </a:defRPr>
            </a:lvl1pPr>
            <a:lvl2pPr marR="0" lvl="1" algn="l" rtl="0">
              <a:spcBef>
                <a:spcPts val="0"/>
              </a:spcBef>
              <a:spcAft>
                <a:spcPts val="0"/>
              </a:spcAft>
              <a:buSzPts val="11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Picture with Caption" type="picTx">
  <p:cSld name="PICTURE_WITH_CAPTION_TEXT">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1792288" y="3600451"/>
            <a:ext cx="5486400" cy="4250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1500"/>
              <a:buFont typeface="Arial"/>
              <a:buNone/>
              <a:defRPr sz="1500"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0" name="Google Shape;150;p24"/>
          <p:cNvSpPr>
            <a:spLocks noGrp="1"/>
          </p:cNvSpPr>
          <p:nvPr>
            <p:ph type="pic" idx="2"/>
          </p:nvPr>
        </p:nvSpPr>
        <p:spPr>
          <a:xfrm>
            <a:off x="1792288" y="459581"/>
            <a:ext cx="5486400" cy="3086100"/>
          </a:xfrm>
          <a:prstGeom prst="rect">
            <a:avLst/>
          </a:prstGeom>
          <a:noFill/>
          <a:ln>
            <a:noFill/>
          </a:ln>
        </p:spPr>
      </p:sp>
      <p:sp>
        <p:nvSpPr>
          <p:cNvPr id="151" name="Google Shape;151;p24"/>
          <p:cNvSpPr txBox="1">
            <a:spLocks noGrp="1"/>
          </p:cNvSpPr>
          <p:nvPr>
            <p:ph type="body" idx="1"/>
          </p:nvPr>
        </p:nvSpPr>
        <p:spPr>
          <a:xfrm>
            <a:off x="1792288" y="4025504"/>
            <a:ext cx="5486400" cy="60364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1100"/>
              <a:buNone/>
              <a:defRPr sz="1100"/>
            </a:lvl1pPr>
            <a:lvl2pPr marL="914400" lvl="1" indent="-228600" algn="l">
              <a:lnSpc>
                <a:spcPct val="90000"/>
              </a:lnSpc>
              <a:spcBef>
                <a:spcPts val="400"/>
              </a:spcBef>
              <a:spcAft>
                <a:spcPts val="0"/>
              </a:spcAft>
              <a:buClr>
                <a:schemeClr val="dk2"/>
              </a:buClr>
              <a:buSzPts val="900"/>
              <a:buNone/>
              <a:defRPr sz="900"/>
            </a:lvl2pPr>
            <a:lvl3pPr marL="1371600" lvl="2" indent="-228600" algn="l">
              <a:lnSpc>
                <a:spcPct val="90000"/>
              </a:lnSpc>
              <a:spcBef>
                <a:spcPts val="400"/>
              </a:spcBef>
              <a:spcAft>
                <a:spcPts val="0"/>
              </a:spcAft>
              <a:buClr>
                <a:schemeClr val="dk2"/>
              </a:buClr>
              <a:buSzPts val="800"/>
              <a:buNone/>
              <a:defRPr sz="800"/>
            </a:lvl3pPr>
            <a:lvl4pPr marL="1828800" lvl="3" indent="-228600" algn="l">
              <a:lnSpc>
                <a:spcPct val="90000"/>
              </a:lnSpc>
              <a:spcBef>
                <a:spcPts val="400"/>
              </a:spcBef>
              <a:spcAft>
                <a:spcPts val="0"/>
              </a:spcAft>
              <a:buClr>
                <a:schemeClr val="dk2"/>
              </a:buClr>
              <a:buSzPts val="700"/>
              <a:buNone/>
              <a:defRPr sz="700"/>
            </a:lvl4pPr>
            <a:lvl5pPr marL="2286000" lvl="4" indent="-228600" algn="l">
              <a:lnSpc>
                <a:spcPct val="90000"/>
              </a:lnSpc>
              <a:spcBef>
                <a:spcPts val="400"/>
              </a:spcBef>
              <a:spcAft>
                <a:spcPts val="0"/>
              </a:spcAft>
              <a:buClr>
                <a:schemeClr val="dk2"/>
              </a:buClr>
              <a:buSzPts val="700"/>
              <a:buNone/>
              <a:defRPr sz="700"/>
            </a:lvl5pPr>
            <a:lvl6pPr marL="2743200" lvl="5" indent="-228600" algn="l">
              <a:lnSpc>
                <a:spcPct val="90000"/>
              </a:lnSpc>
              <a:spcBef>
                <a:spcPts val="400"/>
              </a:spcBef>
              <a:spcAft>
                <a:spcPts val="0"/>
              </a:spcAft>
              <a:buClr>
                <a:schemeClr val="dk1"/>
              </a:buClr>
              <a:buSzPts val="700"/>
              <a:buNone/>
              <a:defRPr sz="700"/>
            </a:lvl6pPr>
            <a:lvl7pPr marL="3200400" lvl="6" indent="-228600" algn="l">
              <a:lnSpc>
                <a:spcPct val="90000"/>
              </a:lnSpc>
              <a:spcBef>
                <a:spcPts val="400"/>
              </a:spcBef>
              <a:spcAft>
                <a:spcPts val="0"/>
              </a:spcAft>
              <a:buClr>
                <a:schemeClr val="dk1"/>
              </a:buClr>
              <a:buSzPts val="700"/>
              <a:buNone/>
              <a:defRPr sz="700"/>
            </a:lvl7pPr>
            <a:lvl8pPr marL="3657600" lvl="7" indent="-228600" algn="l">
              <a:lnSpc>
                <a:spcPct val="90000"/>
              </a:lnSpc>
              <a:spcBef>
                <a:spcPts val="400"/>
              </a:spcBef>
              <a:spcAft>
                <a:spcPts val="0"/>
              </a:spcAft>
              <a:buClr>
                <a:schemeClr val="dk1"/>
              </a:buClr>
              <a:buSzPts val="700"/>
              <a:buNone/>
              <a:defRPr sz="700"/>
            </a:lvl8pPr>
            <a:lvl9pPr marL="4114800" lvl="8" indent="-228600" algn="l">
              <a:lnSpc>
                <a:spcPct val="90000"/>
              </a:lnSpc>
              <a:spcBef>
                <a:spcPts val="400"/>
              </a:spcBef>
              <a:spcAft>
                <a:spcPts val="0"/>
              </a:spcAft>
              <a:buClr>
                <a:schemeClr val="dk1"/>
              </a:buClr>
              <a:buSzPts val="700"/>
              <a:buNone/>
              <a:defRPr sz="700"/>
            </a:lvl9pPr>
          </a:lstStyle>
          <a:p>
            <a:endParaRPr/>
          </a:p>
        </p:txBody>
      </p:sp>
      <p:sp>
        <p:nvSpPr>
          <p:cNvPr id="152" name="Google Shape;152;p24"/>
          <p:cNvSpPr txBox="1">
            <a:spLocks noGrp="1"/>
          </p:cNvSpPr>
          <p:nvPr>
            <p:ph type="dt" idx="10"/>
          </p:nvPr>
        </p:nvSpPr>
        <p:spPr>
          <a:xfrm>
            <a:off x="423801" y="4678200"/>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3" name="Google Shape;153;p24"/>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4" name="Google Shape;154;p24"/>
          <p:cNvSpPr txBox="1">
            <a:spLocks noGrp="1"/>
          </p:cNvSpPr>
          <p:nvPr>
            <p:ph type="sldNum" idx="12"/>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ullets 2">
  <p:cSld name="bullets 2">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42380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7" name="Google Shape;157;p25"/>
          <p:cNvSpPr txBox="1">
            <a:spLocks noGrp="1"/>
          </p:cNvSpPr>
          <p:nvPr>
            <p:ph type="sldNum" idx="12"/>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158" name="Google Shape;158;p25"/>
          <p:cNvSpPr txBox="1">
            <a:spLocks noGrp="1"/>
          </p:cNvSpPr>
          <p:nvPr>
            <p:ph type="body" idx="1"/>
          </p:nvPr>
        </p:nvSpPr>
        <p:spPr>
          <a:xfrm>
            <a:off x="509266" y="1084579"/>
            <a:ext cx="7573959" cy="3017960"/>
          </a:xfrm>
          <a:prstGeom prst="rect">
            <a:avLst/>
          </a:prstGeom>
          <a:noFill/>
          <a:ln>
            <a:noFill/>
          </a:ln>
        </p:spPr>
        <p:txBody>
          <a:bodyPr spcFirstLastPara="1" wrap="square" lIns="68575" tIns="34275" rIns="68575" bIns="34275" anchor="t" anchorCtr="0">
            <a:normAutofit/>
          </a:bodyPr>
          <a:lstStyle>
            <a:lvl1pPr marL="457200" marR="0" lvl="0" indent="-361950" algn="l">
              <a:lnSpc>
                <a:spcPct val="108571"/>
              </a:lnSpc>
              <a:spcBef>
                <a:spcPts val="0"/>
              </a:spcBef>
              <a:spcAft>
                <a:spcPts val="0"/>
              </a:spcAft>
              <a:buClr>
                <a:schemeClr val="dk2"/>
              </a:buClr>
              <a:buSzPts val="2100"/>
              <a:buFont typeface="Arial"/>
              <a:buChar char="•"/>
              <a:defRPr sz="2100" b="0"/>
            </a:lvl1pPr>
            <a:lvl2pPr marL="914400" lvl="1" indent="-317500" algn="l">
              <a:lnSpc>
                <a:spcPct val="90000"/>
              </a:lnSpc>
              <a:spcBef>
                <a:spcPts val="900"/>
              </a:spcBef>
              <a:spcAft>
                <a:spcPts val="0"/>
              </a:spcAft>
              <a:buClr>
                <a:schemeClr val="dk2"/>
              </a:buClr>
              <a:buSzPts val="1400"/>
              <a:buChar char="•"/>
              <a:defRPr/>
            </a:lvl2pPr>
            <a:lvl3pPr marL="1371600" lvl="2" indent="-317500" algn="l">
              <a:lnSpc>
                <a:spcPct val="90000"/>
              </a:lnSpc>
              <a:spcBef>
                <a:spcPts val="400"/>
              </a:spcBef>
              <a:spcAft>
                <a:spcPts val="0"/>
              </a:spcAft>
              <a:buClr>
                <a:schemeClr val="dk2"/>
              </a:buClr>
              <a:buSzPts val="1400"/>
              <a:buChar char="•"/>
              <a:defRPr/>
            </a:lvl3pPr>
            <a:lvl4pPr marL="1828800" lvl="3" indent="-317500" algn="l">
              <a:lnSpc>
                <a:spcPct val="90000"/>
              </a:lnSpc>
              <a:spcBef>
                <a:spcPts val="400"/>
              </a:spcBef>
              <a:spcAft>
                <a:spcPts val="0"/>
              </a:spcAft>
              <a:buClr>
                <a:schemeClr val="dk2"/>
              </a:buClr>
              <a:buSzPts val="1400"/>
              <a:buChar char="•"/>
              <a:defRPr/>
            </a:lvl4pPr>
            <a:lvl5pPr marL="2286000" lvl="4" indent="-317500" algn="l">
              <a:lnSpc>
                <a:spcPct val="90000"/>
              </a:lnSpc>
              <a:spcBef>
                <a:spcPts val="400"/>
              </a:spcBef>
              <a:spcAft>
                <a:spcPts val="0"/>
              </a:spcAft>
              <a:buClr>
                <a:schemeClr val="dk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itle and Content" type="tx">
  <p:cSld name="TITLE_AND_BODY">
    <p:spTree>
      <p:nvGrpSpPr>
        <p:cNvPr id="1" name="Shape 159"/>
        <p:cNvGrpSpPr/>
        <p:nvPr/>
      </p:nvGrpSpPr>
      <p:grpSpPr>
        <a:xfrm>
          <a:off x="0" y="0"/>
          <a:ext cx="0" cy="0"/>
          <a:chOff x="0" y="0"/>
          <a:chExt cx="0" cy="0"/>
        </a:xfrm>
      </p:grpSpPr>
      <p:sp>
        <p:nvSpPr>
          <p:cNvPr id="160" name="Google Shape;160;p26"/>
          <p:cNvSpPr txBox="1">
            <a:spLocks noGrp="1"/>
          </p:cNvSpPr>
          <p:nvPr>
            <p:ph type="sldNum" idx="12"/>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42380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grpSp>
        <p:nvGrpSpPr>
          <p:cNvPr id="163" name="Google Shape;163;p27"/>
          <p:cNvGrpSpPr/>
          <p:nvPr/>
        </p:nvGrpSpPr>
        <p:grpSpPr>
          <a:xfrm>
            <a:off x="957046" y="1768651"/>
            <a:ext cx="2889647" cy="621506"/>
            <a:chOff x="1775380" y="2346151"/>
            <a:chExt cx="3852421" cy="828655"/>
          </a:xfrm>
        </p:grpSpPr>
        <p:sp>
          <p:nvSpPr>
            <p:cNvPr id="164" name="Google Shape;164;p27"/>
            <p:cNvSpPr/>
            <p:nvPr/>
          </p:nvSpPr>
          <p:spPr>
            <a:xfrm>
              <a:off x="1775380" y="2557649"/>
              <a:ext cx="3852421" cy="617157"/>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None/>
              </a:pPr>
              <a:r>
                <a:rPr lang="en" sz="900">
                  <a:solidFill>
                    <a:schemeClr val="dk2"/>
                  </a:solidFill>
                  <a:latin typeface="Arial"/>
                  <a:ea typeface="Arial"/>
                  <a:cs typeface="Arial"/>
                  <a:sym typeface="Arial"/>
                </a:rPr>
                <a:t>Hashtag fashion axe fingerstache, everyday carry shoreditch pinterest umami authentic brooklyn YOLO .</a:t>
              </a:r>
              <a:endParaRPr sz="1100"/>
            </a:p>
          </p:txBody>
        </p:sp>
        <p:sp>
          <p:nvSpPr>
            <p:cNvPr id="165" name="Google Shape;165;p27"/>
            <p:cNvSpPr txBox="1"/>
            <p:nvPr/>
          </p:nvSpPr>
          <p:spPr>
            <a:xfrm>
              <a:off x="1775380" y="2346151"/>
              <a:ext cx="1317990" cy="24622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a:solidFill>
                    <a:schemeClr val="dk1"/>
                  </a:solidFill>
                  <a:latin typeface="Roboto Black"/>
                  <a:ea typeface="Roboto Black"/>
                  <a:cs typeface="Roboto Black"/>
                  <a:sym typeface="Roboto Black"/>
                </a:rPr>
                <a:t>9:00AM – 10:00AM</a:t>
              </a:r>
              <a:endParaRPr sz="1100"/>
            </a:p>
          </p:txBody>
        </p:sp>
      </p:grpSp>
      <p:grpSp>
        <p:nvGrpSpPr>
          <p:cNvPr id="166" name="Google Shape;166;p27"/>
          <p:cNvGrpSpPr/>
          <p:nvPr/>
        </p:nvGrpSpPr>
        <p:grpSpPr>
          <a:xfrm>
            <a:off x="552233" y="1775240"/>
            <a:ext cx="310754" cy="310753"/>
            <a:chOff x="1234912" y="2347275"/>
            <a:chExt cx="414779" cy="414779"/>
          </a:xfrm>
        </p:grpSpPr>
        <p:sp>
          <p:nvSpPr>
            <p:cNvPr id="167" name="Google Shape;167;p27"/>
            <p:cNvSpPr/>
            <p:nvPr/>
          </p:nvSpPr>
          <p:spPr>
            <a:xfrm>
              <a:off x="1234912" y="2347275"/>
              <a:ext cx="414779" cy="414779"/>
            </a:xfrm>
            <a:prstGeom prst="ellipse">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8" name="Google Shape;168;p27"/>
            <p:cNvSpPr/>
            <p:nvPr/>
          </p:nvSpPr>
          <p:spPr>
            <a:xfrm>
              <a:off x="1350923" y="2463286"/>
              <a:ext cx="182756" cy="182758"/>
            </a:xfrm>
            <a:custGeom>
              <a:avLst/>
              <a:gdLst/>
              <a:ahLst/>
              <a:cxnLst/>
              <a:rect l="l" t="t"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lt1"/>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100">
                <a:solidFill>
                  <a:srgbClr val="FFFFFF"/>
                </a:solidFill>
                <a:latin typeface="Arial"/>
                <a:ea typeface="Arial"/>
                <a:cs typeface="Arial"/>
                <a:sym typeface="Arial"/>
              </a:endParaRPr>
            </a:p>
          </p:txBody>
        </p:sp>
      </p:grpSp>
      <p:grpSp>
        <p:nvGrpSpPr>
          <p:cNvPr id="169" name="Google Shape;169;p27"/>
          <p:cNvGrpSpPr/>
          <p:nvPr/>
        </p:nvGrpSpPr>
        <p:grpSpPr>
          <a:xfrm>
            <a:off x="957046" y="2730552"/>
            <a:ext cx="2889647" cy="621506"/>
            <a:chOff x="1775380" y="2346151"/>
            <a:chExt cx="3852421" cy="828655"/>
          </a:xfrm>
        </p:grpSpPr>
        <p:sp>
          <p:nvSpPr>
            <p:cNvPr id="170" name="Google Shape;170;p27"/>
            <p:cNvSpPr/>
            <p:nvPr/>
          </p:nvSpPr>
          <p:spPr>
            <a:xfrm>
              <a:off x="1775380" y="2557649"/>
              <a:ext cx="3852421" cy="617157"/>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None/>
              </a:pPr>
              <a:r>
                <a:rPr lang="en" sz="900">
                  <a:solidFill>
                    <a:schemeClr val="dk2"/>
                  </a:solidFill>
                  <a:latin typeface="Arial"/>
                  <a:ea typeface="Arial"/>
                  <a:cs typeface="Arial"/>
                  <a:sym typeface="Arial"/>
                </a:rPr>
                <a:t>Hashtag fashion axe fingerstache, everyday carry shoreditch pinterest umami authentic brooklyn YOLO .</a:t>
              </a:r>
              <a:endParaRPr sz="1100"/>
            </a:p>
          </p:txBody>
        </p:sp>
        <p:sp>
          <p:nvSpPr>
            <p:cNvPr id="171" name="Google Shape;171;p27"/>
            <p:cNvSpPr txBox="1"/>
            <p:nvPr/>
          </p:nvSpPr>
          <p:spPr>
            <a:xfrm>
              <a:off x="1775380" y="2346151"/>
              <a:ext cx="1317990" cy="24622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a:solidFill>
                    <a:schemeClr val="dk1"/>
                  </a:solidFill>
                  <a:latin typeface="Roboto Black"/>
                  <a:ea typeface="Roboto Black"/>
                  <a:cs typeface="Roboto Black"/>
                  <a:sym typeface="Roboto Black"/>
                </a:rPr>
                <a:t>9:00AM – 10:00AM</a:t>
              </a:r>
              <a:endParaRPr sz="1100"/>
            </a:p>
          </p:txBody>
        </p:sp>
      </p:grpSp>
      <p:grpSp>
        <p:nvGrpSpPr>
          <p:cNvPr id="172" name="Google Shape;172;p27"/>
          <p:cNvGrpSpPr/>
          <p:nvPr/>
        </p:nvGrpSpPr>
        <p:grpSpPr>
          <a:xfrm>
            <a:off x="552233" y="2737142"/>
            <a:ext cx="310754" cy="310753"/>
            <a:chOff x="1234912" y="2347275"/>
            <a:chExt cx="414779" cy="414779"/>
          </a:xfrm>
        </p:grpSpPr>
        <p:sp>
          <p:nvSpPr>
            <p:cNvPr id="173" name="Google Shape;173;p27"/>
            <p:cNvSpPr/>
            <p:nvPr/>
          </p:nvSpPr>
          <p:spPr>
            <a:xfrm>
              <a:off x="1234912" y="2347275"/>
              <a:ext cx="414779" cy="414779"/>
            </a:xfrm>
            <a:prstGeom prst="ellipse">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4" name="Google Shape;174;p27"/>
            <p:cNvSpPr/>
            <p:nvPr/>
          </p:nvSpPr>
          <p:spPr>
            <a:xfrm>
              <a:off x="1350923" y="2463286"/>
              <a:ext cx="182756" cy="182758"/>
            </a:xfrm>
            <a:custGeom>
              <a:avLst/>
              <a:gdLst/>
              <a:ahLst/>
              <a:cxnLst/>
              <a:rect l="l" t="t"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lt1"/>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100">
                <a:solidFill>
                  <a:srgbClr val="FFFFFF"/>
                </a:solidFill>
                <a:latin typeface="Arial"/>
                <a:ea typeface="Arial"/>
                <a:cs typeface="Arial"/>
                <a:sym typeface="Arial"/>
              </a:endParaRPr>
            </a:p>
          </p:txBody>
        </p:sp>
      </p:grpSp>
      <p:grpSp>
        <p:nvGrpSpPr>
          <p:cNvPr id="175" name="Google Shape;175;p27"/>
          <p:cNvGrpSpPr/>
          <p:nvPr/>
        </p:nvGrpSpPr>
        <p:grpSpPr>
          <a:xfrm>
            <a:off x="4662147" y="1768651"/>
            <a:ext cx="2889647" cy="621506"/>
            <a:chOff x="1775380" y="2346151"/>
            <a:chExt cx="3852421" cy="828655"/>
          </a:xfrm>
        </p:grpSpPr>
        <p:sp>
          <p:nvSpPr>
            <p:cNvPr id="176" name="Google Shape;176;p27"/>
            <p:cNvSpPr/>
            <p:nvPr/>
          </p:nvSpPr>
          <p:spPr>
            <a:xfrm>
              <a:off x="1775380" y="2557649"/>
              <a:ext cx="3852421" cy="617157"/>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None/>
              </a:pPr>
              <a:r>
                <a:rPr lang="en" sz="900">
                  <a:solidFill>
                    <a:schemeClr val="dk2"/>
                  </a:solidFill>
                  <a:latin typeface="Arial"/>
                  <a:ea typeface="Arial"/>
                  <a:cs typeface="Arial"/>
                  <a:sym typeface="Arial"/>
                </a:rPr>
                <a:t>Hashtag fashion axe fingerstache, everyday carry shoreditch pinterest umami authentic brooklyn YOLO .</a:t>
              </a:r>
              <a:endParaRPr sz="1100"/>
            </a:p>
          </p:txBody>
        </p:sp>
        <p:sp>
          <p:nvSpPr>
            <p:cNvPr id="177" name="Google Shape;177;p27"/>
            <p:cNvSpPr txBox="1"/>
            <p:nvPr/>
          </p:nvSpPr>
          <p:spPr>
            <a:xfrm>
              <a:off x="1775380" y="2346151"/>
              <a:ext cx="1317990" cy="24622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a:solidFill>
                    <a:schemeClr val="dk1"/>
                  </a:solidFill>
                  <a:latin typeface="Roboto Black"/>
                  <a:ea typeface="Roboto Black"/>
                  <a:cs typeface="Roboto Black"/>
                  <a:sym typeface="Roboto Black"/>
                </a:rPr>
                <a:t>9:00AM – 10:00AM</a:t>
              </a:r>
              <a:endParaRPr sz="1100"/>
            </a:p>
          </p:txBody>
        </p:sp>
      </p:grpSp>
      <p:grpSp>
        <p:nvGrpSpPr>
          <p:cNvPr id="178" name="Google Shape;178;p27"/>
          <p:cNvGrpSpPr/>
          <p:nvPr/>
        </p:nvGrpSpPr>
        <p:grpSpPr>
          <a:xfrm>
            <a:off x="4257335" y="1775240"/>
            <a:ext cx="310754" cy="310753"/>
            <a:chOff x="1234912" y="2347275"/>
            <a:chExt cx="414779" cy="414779"/>
          </a:xfrm>
        </p:grpSpPr>
        <p:sp>
          <p:nvSpPr>
            <p:cNvPr id="179" name="Google Shape;179;p27"/>
            <p:cNvSpPr/>
            <p:nvPr/>
          </p:nvSpPr>
          <p:spPr>
            <a:xfrm>
              <a:off x="1234912" y="2347275"/>
              <a:ext cx="414779" cy="414779"/>
            </a:xfrm>
            <a:prstGeom prst="ellipse">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0" name="Google Shape;180;p27"/>
            <p:cNvSpPr/>
            <p:nvPr/>
          </p:nvSpPr>
          <p:spPr>
            <a:xfrm>
              <a:off x="1350923" y="2463286"/>
              <a:ext cx="182756" cy="182758"/>
            </a:xfrm>
            <a:custGeom>
              <a:avLst/>
              <a:gdLst/>
              <a:ahLst/>
              <a:cxnLst/>
              <a:rect l="l" t="t"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lt1"/>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100">
                <a:solidFill>
                  <a:srgbClr val="FFFFFF"/>
                </a:solidFill>
                <a:latin typeface="Arial"/>
                <a:ea typeface="Arial"/>
                <a:cs typeface="Arial"/>
                <a:sym typeface="Arial"/>
              </a:endParaRPr>
            </a:p>
          </p:txBody>
        </p:sp>
      </p:grpSp>
      <p:grpSp>
        <p:nvGrpSpPr>
          <p:cNvPr id="181" name="Google Shape;181;p27"/>
          <p:cNvGrpSpPr/>
          <p:nvPr/>
        </p:nvGrpSpPr>
        <p:grpSpPr>
          <a:xfrm>
            <a:off x="4662147" y="2730552"/>
            <a:ext cx="2889647" cy="621506"/>
            <a:chOff x="1775380" y="2346151"/>
            <a:chExt cx="3852421" cy="828655"/>
          </a:xfrm>
        </p:grpSpPr>
        <p:sp>
          <p:nvSpPr>
            <p:cNvPr id="182" name="Google Shape;182;p27"/>
            <p:cNvSpPr/>
            <p:nvPr/>
          </p:nvSpPr>
          <p:spPr>
            <a:xfrm>
              <a:off x="1775380" y="2557649"/>
              <a:ext cx="3852421" cy="617157"/>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None/>
              </a:pPr>
              <a:r>
                <a:rPr lang="en" sz="900">
                  <a:solidFill>
                    <a:schemeClr val="dk2"/>
                  </a:solidFill>
                  <a:latin typeface="Arial"/>
                  <a:ea typeface="Arial"/>
                  <a:cs typeface="Arial"/>
                  <a:sym typeface="Arial"/>
                </a:rPr>
                <a:t>Hashtag fashion axe fingerstache, everyday carry shoreditch pinterest umami authentic brooklyn YOLO .</a:t>
              </a:r>
              <a:endParaRPr sz="1100"/>
            </a:p>
          </p:txBody>
        </p:sp>
        <p:sp>
          <p:nvSpPr>
            <p:cNvPr id="183" name="Google Shape;183;p27"/>
            <p:cNvSpPr txBox="1"/>
            <p:nvPr/>
          </p:nvSpPr>
          <p:spPr>
            <a:xfrm>
              <a:off x="1775380" y="2346151"/>
              <a:ext cx="1317990" cy="24622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a:solidFill>
                    <a:schemeClr val="dk1"/>
                  </a:solidFill>
                  <a:latin typeface="Roboto Black"/>
                  <a:ea typeface="Roboto Black"/>
                  <a:cs typeface="Roboto Black"/>
                  <a:sym typeface="Roboto Black"/>
                </a:rPr>
                <a:t>9:00AM – 10:00AM</a:t>
              </a:r>
              <a:endParaRPr sz="1100"/>
            </a:p>
          </p:txBody>
        </p:sp>
      </p:grpSp>
      <p:grpSp>
        <p:nvGrpSpPr>
          <p:cNvPr id="184" name="Google Shape;184;p27"/>
          <p:cNvGrpSpPr/>
          <p:nvPr/>
        </p:nvGrpSpPr>
        <p:grpSpPr>
          <a:xfrm>
            <a:off x="4257335" y="2737142"/>
            <a:ext cx="310754" cy="310753"/>
            <a:chOff x="1234912" y="2347275"/>
            <a:chExt cx="414779" cy="414779"/>
          </a:xfrm>
        </p:grpSpPr>
        <p:sp>
          <p:nvSpPr>
            <p:cNvPr id="185" name="Google Shape;185;p27"/>
            <p:cNvSpPr/>
            <p:nvPr/>
          </p:nvSpPr>
          <p:spPr>
            <a:xfrm>
              <a:off x="1234912" y="2347275"/>
              <a:ext cx="414779" cy="414779"/>
            </a:xfrm>
            <a:prstGeom prst="ellipse">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6" name="Google Shape;186;p27"/>
            <p:cNvSpPr/>
            <p:nvPr/>
          </p:nvSpPr>
          <p:spPr>
            <a:xfrm>
              <a:off x="1350923" y="2463286"/>
              <a:ext cx="182756" cy="182758"/>
            </a:xfrm>
            <a:custGeom>
              <a:avLst/>
              <a:gdLst/>
              <a:ahLst/>
              <a:cxnLst/>
              <a:rect l="l" t="t"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lt1"/>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100">
                <a:solidFill>
                  <a:srgbClr val="FFFFFF"/>
                </a:solidFill>
                <a:latin typeface="Arial"/>
                <a:ea typeface="Arial"/>
                <a:cs typeface="Arial"/>
                <a:sym typeface="Arial"/>
              </a:endParaRPr>
            </a:p>
          </p:txBody>
        </p:sp>
      </p:grpSp>
      <p:sp>
        <p:nvSpPr>
          <p:cNvPr id="187" name="Google Shape;187;p27"/>
          <p:cNvSpPr txBox="1">
            <a:spLocks noGrp="1"/>
          </p:cNvSpPr>
          <p:nvPr>
            <p:ph type="dt" idx="10"/>
          </p:nvPr>
        </p:nvSpPr>
        <p:spPr>
          <a:xfrm>
            <a:off x="423801" y="4678200"/>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700">
                <a:solidFill>
                  <a:schemeClr val="dk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additive="base">
                                        <p:cTn id="7" dur="500"/>
                                        <p:tgtEl>
                                          <p:spTgt spid="166"/>
                                        </p:tgtEl>
                                        <p:attrNameLst>
                                          <p:attrName>ppt_w</p:attrName>
                                        </p:attrNameLst>
                                      </p:cBhvr>
                                      <p:tavLst>
                                        <p:tav tm="0">
                                          <p:val>
                                            <p:strVal val="0"/>
                                          </p:val>
                                        </p:tav>
                                        <p:tav tm="100000">
                                          <p:val>
                                            <p:strVal val="#ppt_w"/>
                                          </p:val>
                                        </p:tav>
                                      </p:tavLst>
                                    </p:anim>
                                    <p:anim calcmode="lin" valueType="num">
                                      <p:cBhvr additive="base">
                                        <p:cTn id="8" dur="500"/>
                                        <p:tgtEl>
                                          <p:spTgt spid="166"/>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63"/>
                                        </p:tgtEl>
                                        <p:attrNameLst>
                                          <p:attrName>style.visibility</p:attrName>
                                        </p:attrNameLst>
                                      </p:cBhvr>
                                      <p:to>
                                        <p:strVal val="visible"/>
                                      </p:to>
                                    </p:set>
                                    <p:animEffect transition="in" filter="fade">
                                      <p:cBhvr>
                                        <p:cTn id="11" dur="500"/>
                                        <p:tgtEl>
                                          <p:spTgt spid="163"/>
                                        </p:tgtEl>
                                      </p:cBhvr>
                                    </p:animEffect>
                                  </p:childTnLst>
                                </p:cTn>
                              </p:par>
                            </p:childTnLst>
                          </p:cTn>
                        </p:par>
                        <p:par>
                          <p:cTn id="12" fill="hold">
                            <p:stCondLst>
                              <p:cond delay="500"/>
                            </p:stCondLst>
                            <p:childTnLst>
                              <p:par>
                                <p:cTn id="13" presetID="23" presetClass="entr" presetSubtype="16" fill="hold" nodeType="afterEffect">
                                  <p:stCondLst>
                                    <p:cond delay="0"/>
                                  </p:stCondLst>
                                  <p:childTnLst>
                                    <p:set>
                                      <p:cBhvr>
                                        <p:cTn id="14" dur="1" fill="hold">
                                          <p:stCondLst>
                                            <p:cond delay="0"/>
                                          </p:stCondLst>
                                        </p:cTn>
                                        <p:tgtEl>
                                          <p:spTgt spid="172"/>
                                        </p:tgtEl>
                                        <p:attrNameLst>
                                          <p:attrName>style.visibility</p:attrName>
                                        </p:attrNameLst>
                                      </p:cBhvr>
                                      <p:to>
                                        <p:strVal val="visible"/>
                                      </p:to>
                                    </p:set>
                                    <p:anim calcmode="lin" valueType="num">
                                      <p:cBhvr additive="base">
                                        <p:cTn id="15" dur="500"/>
                                        <p:tgtEl>
                                          <p:spTgt spid="172"/>
                                        </p:tgtEl>
                                        <p:attrNameLst>
                                          <p:attrName>ppt_w</p:attrName>
                                        </p:attrNameLst>
                                      </p:cBhvr>
                                      <p:tavLst>
                                        <p:tav tm="0">
                                          <p:val>
                                            <p:strVal val="0"/>
                                          </p:val>
                                        </p:tav>
                                        <p:tav tm="100000">
                                          <p:val>
                                            <p:strVal val="#ppt_w"/>
                                          </p:val>
                                        </p:tav>
                                      </p:tavLst>
                                    </p:anim>
                                    <p:anim calcmode="lin" valueType="num">
                                      <p:cBhvr additive="base">
                                        <p:cTn id="16" dur="500"/>
                                        <p:tgtEl>
                                          <p:spTgt spid="172"/>
                                        </p:tgtEl>
                                        <p:attrNameLst>
                                          <p:attrName>ppt_h</p:attrName>
                                        </p:attrNameLst>
                                      </p:cBhvr>
                                      <p:tavLst>
                                        <p:tav tm="0">
                                          <p:val>
                                            <p:strVal val="0"/>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169"/>
                                        </p:tgtEl>
                                        <p:attrNameLst>
                                          <p:attrName>style.visibility</p:attrName>
                                        </p:attrNameLst>
                                      </p:cBhvr>
                                      <p:to>
                                        <p:strVal val="visible"/>
                                      </p:to>
                                    </p:set>
                                    <p:animEffect transition="in" filter="fade">
                                      <p:cBhvr>
                                        <p:cTn id="19" dur="500"/>
                                        <p:tgtEl>
                                          <p:spTgt spid="169"/>
                                        </p:tgtEl>
                                      </p:cBhvr>
                                    </p:animEffect>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178"/>
                                        </p:tgtEl>
                                        <p:attrNameLst>
                                          <p:attrName>style.visibility</p:attrName>
                                        </p:attrNameLst>
                                      </p:cBhvr>
                                      <p:to>
                                        <p:strVal val="visible"/>
                                      </p:to>
                                    </p:set>
                                    <p:anim calcmode="lin" valueType="num">
                                      <p:cBhvr additive="base">
                                        <p:cTn id="23" dur="500"/>
                                        <p:tgtEl>
                                          <p:spTgt spid="178"/>
                                        </p:tgtEl>
                                        <p:attrNameLst>
                                          <p:attrName>ppt_w</p:attrName>
                                        </p:attrNameLst>
                                      </p:cBhvr>
                                      <p:tavLst>
                                        <p:tav tm="0">
                                          <p:val>
                                            <p:strVal val="0"/>
                                          </p:val>
                                        </p:tav>
                                        <p:tav tm="100000">
                                          <p:val>
                                            <p:strVal val="#ppt_w"/>
                                          </p:val>
                                        </p:tav>
                                      </p:tavLst>
                                    </p:anim>
                                    <p:anim calcmode="lin" valueType="num">
                                      <p:cBhvr additive="base">
                                        <p:cTn id="24" dur="500"/>
                                        <p:tgtEl>
                                          <p:spTgt spid="178"/>
                                        </p:tgtEl>
                                        <p:attrNameLst>
                                          <p:attrName>ppt_h</p:attrName>
                                        </p:attrNameLst>
                                      </p:cBhvr>
                                      <p:tavLst>
                                        <p:tav tm="0">
                                          <p:val>
                                            <p:strVal val="0"/>
                                          </p:val>
                                        </p:tav>
                                        <p:tav tm="100000">
                                          <p:val>
                                            <p:strVal val="#ppt_h"/>
                                          </p:val>
                                        </p:tav>
                                      </p:tavLst>
                                    </p:anim>
                                  </p:childTnLst>
                                </p:cTn>
                              </p:par>
                              <p:par>
                                <p:cTn id="25" presetID="10" presetClass="entr" presetSubtype="0" fill="hold" nodeType="withEffect">
                                  <p:stCondLst>
                                    <p:cond delay="0"/>
                                  </p:stCondLst>
                                  <p:childTnLst>
                                    <p:set>
                                      <p:cBhvr>
                                        <p:cTn id="26" dur="1" fill="hold">
                                          <p:stCondLst>
                                            <p:cond delay="0"/>
                                          </p:stCondLst>
                                        </p:cTn>
                                        <p:tgtEl>
                                          <p:spTgt spid="175"/>
                                        </p:tgtEl>
                                        <p:attrNameLst>
                                          <p:attrName>style.visibility</p:attrName>
                                        </p:attrNameLst>
                                      </p:cBhvr>
                                      <p:to>
                                        <p:strVal val="visible"/>
                                      </p:to>
                                    </p:set>
                                    <p:animEffect transition="in" filter="fade">
                                      <p:cBhvr>
                                        <p:cTn id="27" dur="500"/>
                                        <p:tgtEl>
                                          <p:spTgt spid="175"/>
                                        </p:tgtEl>
                                      </p:cBhvr>
                                    </p:animEffect>
                                  </p:childTnLst>
                                </p:cTn>
                              </p:par>
                            </p:childTnLst>
                          </p:cTn>
                        </p:par>
                        <p:par>
                          <p:cTn id="28" fill="hold">
                            <p:stCondLst>
                              <p:cond delay="1500"/>
                            </p:stCondLst>
                            <p:childTnLst>
                              <p:par>
                                <p:cTn id="29" presetID="23" presetClass="entr" presetSubtype="16" fill="hold" nodeType="afterEffect">
                                  <p:stCondLst>
                                    <p:cond delay="0"/>
                                  </p:stCondLst>
                                  <p:childTnLst>
                                    <p:set>
                                      <p:cBhvr>
                                        <p:cTn id="30" dur="1" fill="hold">
                                          <p:stCondLst>
                                            <p:cond delay="0"/>
                                          </p:stCondLst>
                                        </p:cTn>
                                        <p:tgtEl>
                                          <p:spTgt spid="184"/>
                                        </p:tgtEl>
                                        <p:attrNameLst>
                                          <p:attrName>style.visibility</p:attrName>
                                        </p:attrNameLst>
                                      </p:cBhvr>
                                      <p:to>
                                        <p:strVal val="visible"/>
                                      </p:to>
                                    </p:set>
                                    <p:anim calcmode="lin" valueType="num">
                                      <p:cBhvr additive="base">
                                        <p:cTn id="31" dur="500"/>
                                        <p:tgtEl>
                                          <p:spTgt spid="184"/>
                                        </p:tgtEl>
                                        <p:attrNameLst>
                                          <p:attrName>ppt_w</p:attrName>
                                        </p:attrNameLst>
                                      </p:cBhvr>
                                      <p:tavLst>
                                        <p:tav tm="0">
                                          <p:val>
                                            <p:strVal val="0"/>
                                          </p:val>
                                        </p:tav>
                                        <p:tav tm="100000">
                                          <p:val>
                                            <p:strVal val="#ppt_w"/>
                                          </p:val>
                                        </p:tav>
                                      </p:tavLst>
                                    </p:anim>
                                    <p:anim calcmode="lin" valueType="num">
                                      <p:cBhvr additive="base">
                                        <p:cTn id="32" dur="500"/>
                                        <p:tgtEl>
                                          <p:spTgt spid="184"/>
                                        </p:tgtEl>
                                        <p:attrNameLst>
                                          <p:attrName>ppt_h</p:attrName>
                                        </p:attrNameLst>
                                      </p:cBhvr>
                                      <p:tavLst>
                                        <p:tav tm="0">
                                          <p:val>
                                            <p:strVal val="0"/>
                                          </p:val>
                                        </p:tav>
                                        <p:tav tm="100000">
                                          <p:val>
                                            <p:strVal val="#ppt_h"/>
                                          </p:val>
                                        </p:tav>
                                      </p:tavLst>
                                    </p:anim>
                                  </p:childTnLst>
                                </p:cTn>
                              </p:par>
                              <p:par>
                                <p:cTn id="33" presetID="10" presetClass="entr" presetSubtype="0" fill="hold" nodeType="withEffect">
                                  <p:stCondLst>
                                    <p:cond delay="0"/>
                                  </p:stCondLst>
                                  <p:childTnLst>
                                    <p:set>
                                      <p:cBhvr>
                                        <p:cTn id="34" dur="1" fill="hold">
                                          <p:stCondLst>
                                            <p:cond delay="0"/>
                                          </p:stCondLst>
                                        </p:cTn>
                                        <p:tgtEl>
                                          <p:spTgt spid="181"/>
                                        </p:tgtEl>
                                        <p:attrNameLst>
                                          <p:attrName>style.visibility</p:attrName>
                                        </p:attrNameLst>
                                      </p:cBhvr>
                                      <p:to>
                                        <p:strVal val="visible"/>
                                      </p:to>
                                    </p:set>
                                    <p:animEffect transition="in" filter="fade">
                                      <p:cBhvr>
                                        <p:cTn id="35"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a:off x="424992"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0" name="Google Shape;190;p28"/>
          <p:cNvSpPr txBox="1">
            <a:spLocks noGrp="1"/>
          </p:cNvSpPr>
          <p:nvPr>
            <p:ph type="body" idx="1"/>
          </p:nvPr>
        </p:nvSpPr>
        <p:spPr>
          <a:xfrm>
            <a:off x="424992"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accent6"/>
              </a:buClr>
              <a:buSzPts val="1200"/>
              <a:buNone/>
              <a:defRPr sz="1200" b="1">
                <a:solidFill>
                  <a:schemeClr val="accent6"/>
                </a:solidFill>
              </a:defRPr>
            </a:lvl1pPr>
            <a:lvl2pPr marL="914400" lvl="1" indent="-228600" algn="l">
              <a:lnSpc>
                <a:spcPct val="90000"/>
              </a:lnSpc>
              <a:spcBef>
                <a:spcPts val="400"/>
              </a:spcBef>
              <a:spcAft>
                <a:spcPts val="0"/>
              </a:spcAft>
              <a:buClr>
                <a:schemeClr val="dk2"/>
              </a:buClr>
              <a:buSzPts val="1500"/>
              <a:buNone/>
              <a:defRPr sz="1500" b="1"/>
            </a:lvl2pPr>
            <a:lvl3pPr marL="1371600" lvl="2" indent="-228600" algn="l">
              <a:lnSpc>
                <a:spcPct val="90000"/>
              </a:lnSpc>
              <a:spcBef>
                <a:spcPts val="400"/>
              </a:spcBef>
              <a:spcAft>
                <a:spcPts val="0"/>
              </a:spcAft>
              <a:buClr>
                <a:schemeClr val="dk2"/>
              </a:buClr>
              <a:buSzPts val="1400"/>
              <a:buNone/>
              <a:defRPr sz="1400" b="1"/>
            </a:lvl3pPr>
            <a:lvl4pPr marL="1828800" lvl="3" indent="-228600" algn="l">
              <a:lnSpc>
                <a:spcPct val="90000"/>
              </a:lnSpc>
              <a:spcBef>
                <a:spcPts val="400"/>
              </a:spcBef>
              <a:spcAft>
                <a:spcPts val="0"/>
              </a:spcAft>
              <a:buClr>
                <a:schemeClr val="dk2"/>
              </a:buClr>
              <a:buSzPts val="1200"/>
              <a:buNone/>
              <a:defRPr sz="1200" b="1"/>
            </a:lvl4pPr>
            <a:lvl5pPr marL="2286000" lvl="4" indent="-228600" algn="l">
              <a:lnSpc>
                <a:spcPct val="90000"/>
              </a:lnSpc>
              <a:spcBef>
                <a:spcPts val="400"/>
              </a:spcBef>
              <a:spcAft>
                <a:spcPts val="0"/>
              </a:spcAft>
              <a:buClr>
                <a:schemeClr val="dk2"/>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91" name="Google Shape;191;p28"/>
          <p:cNvSpPr txBox="1">
            <a:spLocks noGrp="1"/>
          </p:cNvSpPr>
          <p:nvPr>
            <p:ph type="body" idx="2"/>
          </p:nvPr>
        </p:nvSpPr>
        <p:spPr>
          <a:xfrm>
            <a:off x="424992" y="2119281"/>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2"/>
              </a:buClr>
              <a:buSzPts val="1400"/>
              <a:buChar char="•"/>
              <a:defRPr sz="1400">
                <a:solidFill>
                  <a:schemeClr val="dk2"/>
                </a:solidFill>
              </a:defRPr>
            </a:lvl1pPr>
            <a:lvl2pPr marL="914400" lvl="1" indent="-317500" algn="l">
              <a:lnSpc>
                <a:spcPct val="90000"/>
              </a:lnSpc>
              <a:spcBef>
                <a:spcPts val="400"/>
              </a:spcBef>
              <a:spcAft>
                <a:spcPts val="0"/>
              </a:spcAft>
              <a:buClr>
                <a:schemeClr val="dk2"/>
              </a:buClr>
              <a:buSzPts val="1400"/>
              <a:buChar char="•"/>
              <a:defRPr sz="1400">
                <a:solidFill>
                  <a:schemeClr val="dk2"/>
                </a:solidFill>
              </a:defRPr>
            </a:lvl2pPr>
            <a:lvl3pPr marL="1371600" lvl="2" indent="-317500" algn="l">
              <a:lnSpc>
                <a:spcPct val="90000"/>
              </a:lnSpc>
              <a:spcBef>
                <a:spcPts val="400"/>
              </a:spcBef>
              <a:spcAft>
                <a:spcPts val="0"/>
              </a:spcAft>
              <a:buClr>
                <a:schemeClr val="dk2"/>
              </a:buClr>
              <a:buSzPts val="1400"/>
              <a:buChar char="•"/>
              <a:defRPr sz="1400">
                <a:solidFill>
                  <a:schemeClr val="dk2"/>
                </a:solidFill>
              </a:defRPr>
            </a:lvl3pPr>
            <a:lvl4pPr marL="1828800" lvl="3" indent="-317500" algn="l">
              <a:lnSpc>
                <a:spcPct val="90000"/>
              </a:lnSpc>
              <a:spcBef>
                <a:spcPts val="400"/>
              </a:spcBef>
              <a:spcAft>
                <a:spcPts val="0"/>
              </a:spcAft>
              <a:buClr>
                <a:schemeClr val="dk2"/>
              </a:buClr>
              <a:buSzPts val="1400"/>
              <a:buChar char="•"/>
              <a:defRPr sz="1400">
                <a:solidFill>
                  <a:schemeClr val="dk2"/>
                </a:solidFill>
              </a:defRPr>
            </a:lvl4pPr>
            <a:lvl5pPr marL="2286000" lvl="4" indent="-317500" algn="l">
              <a:lnSpc>
                <a:spcPct val="90000"/>
              </a:lnSpc>
              <a:spcBef>
                <a:spcPts val="400"/>
              </a:spcBef>
              <a:spcAft>
                <a:spcPts val="0"/>
              </a:spcAft>
              <a:buClr>
                <a:schemeClr val="dk2"/>
              </a:buClr>
              <a:buSzPts val="1400"/>
              <a:buChar char="•"/>
              <a:defRPr sz="1400">
                <a:solidFill>
                  <a:schemeClr val="dk2"/>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2" name="Google Shape;192;p28"/>
          <p:cNvSpPr txBox="1">
            <a:spLocks noGrp="1"/>
          </p:cNvSpPr>
          <p:nvPr>
            <p:ph type="body" idx="3"/>
          </p:nvPr>
        </p:nvSpPr>
        <p:spPr>
          <a:xfrm>
            <a:off x="4629150" y="2119281"/>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2"/>
              </a:buClr>
              <a:buSzPts val="1400"/>
              <a:buChar char="•"/>
              <a:defRPr sz="1400"/>
            </a:lvl1pPr>
            <a:lvl2pPr marL="914400" lvl="1" indent="-317500" algn="l">
              <a:lnSpc>
                <a:spcPct val="90000"/>
              </a:lnSpc>
              <a:spcBef>
                <a:spcPts val="400"/>
              </a:spcBef>
              <a:spcAft>
                <a:spcPts val="0"/>
              </a:spcAft>
              <a:buClr>
                <a:schemeClr val="dk2"/>
              </a:buClr>
              <a:buSzPts val="1400"/>
              <a:buChar char="•"/>
              <a:defRPr sz="1400"/>
            </a:lvl2pPr>
            <a:lvl3pPr marL="1371600" lvl="2" indent="-317500" algn="l">
              <a:lnSpc>
                <a:spcPct val="90000"/>
              </a:lnSpc>
              <a:spcBef>
                <a:spcPts val="400"/>
              </a:spcBef>
              <a:spcAft>
                <a:spcPts val="0"/>
              </a:spcAft>
              <a:buClr>
                <a:schemeClr val="dk2"/>
              </a:buClr>
              <a:buSzPts val="1400"/>
              <a:buChar char="•"/>
              <a:defRPr sz="1400"/>
            </a:lvl3pPr>
            <a:lvl4pPr marL="1828800" lvl="3" indent="-317500" algn="l">
              <a:lnSpc>
                <a:spcPct val="90000"/>
              </a:lnSpc>
              <a:spcBef>
                <a:spcPts val="400"/>
              </a:spcBef>
              <a:spcAft>
                <a:spcPts val="0"/>
              </a:spcAft>
              <a:buClr>
                <a:schemeClr val="dk2"/>
              </a:buClr>
              <a:buSzPts val="1400"/>
              <a:buChar char="•"/>
              <a:defRPr sz="1400"/>
            </a:lvl4pPr>
            <a:lvl5pPr marL="2286000" lvl="4" indent="-317500" algn="l">
              <a:lnSpc>
                <a:spcPct val="90000"/>
              </a:lnSpc>
              <a:spcBef>
                <a:spcPts val="400"/>
              </a:spcBef>
              <a:spcAft>
                <a:spcPts val="0"/>
              </a:spcAft>
              <a:buClr>
                <a:schemeClr val="dk2"/>
              </a:buClr>
              <a:buSzPts val="1400"/>
              <a:buChar char="•"/>
              <a:defRPr sz="14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3" name="Google Shape;193;p28"/>
          <p:cNvSpPr txBox="1">
            <a:spLocks noGrp="1"/>
          </p:cNvSpPr>
          <p:nvPr>
            <p:ph type="dt" idx="10"/>
          </p:nvPr>
        </p:nvSpPr>
        <p:spPr>
          <a:xfrm>
            <a:off x="423801" y="4678200"/>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700">
                <a:solidFill>
                  <a:schemeClr val="dk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4" name="Google Shape;194;p28"/>
          <p:cNvSpPr txBox="1">
            <a:spLocks noGrp="1"/>
          </p:cNvSpPr>
          <p:nvPr>
            <p:ph type="body" idx="4"/>
          </p:nvPr>
        </p:nvSpPr>
        <p:spPr>
          <a:xfrm>
            <a:off x="4611044"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accent6"/>
              </a:buClr>
              <a:buSzPts val="1200"/>
              <a:buNone/>
              <a:defRPr sz="1200" b="1">
                <a:solidFill>
                  <a:schemeClr val="accent6"/>
                </a:solidFill>
              </a:defRPr>
            </a:lvl1pPr>
            <a:lvl2pPr marL="914400" lvl="1" indent="-228600" algn="l">
              <a:lnSpc>
                <a:spcPct val="90000"/>
              </a:lnSpc>
              <a:spcBef>
                <a:spcPts val="400"/>
              </a:spcBef>
              <a:spcAft>
                <a:spcPts val="0"/>
              </a:spcAft>
              <a:buClr>
                <a:schemeClr val="dk2"/>
              </a:buClr>
              <a:buSzPts val="1500"/>
              <a:buNone/>
              <a:defRPr sz="1500" b="1"/>
            </a:lvl2pPr>
            <a:lvl3pPr marL="1371600" lvl="2" indent="-228600" algn="l">
              <a:lnSpc>
                <a:spcPct val="90000"/>
              </a:lnSpc>
              <a:spcBef>
                <a:spcPts val="400"/>
              </a:spcBef>
              <a:spcAft>
                <a:spcPts val="0"/>
              </a:spcAft>
              <a:buClr>
                <a:schemeClr val="dk2"/>
              </a:buClr>
              <a:buSzPts val="1400"/>
              <a:buNone/>
              <a:defRPr sz="1400" b="1"/>
            </a:lvl3pPr>
            <a:lvl4pPr marL="1828800" lvl="3" indent="-228600" algn="l">
              <a:lnSpc>
                <a:spcPct val="90000"/>
              </a:lnSpc>
              <a:spcBef>
                <a:spcPts val="400"/>
              </a:spcBef>
              <a:spcAft>
                <a:spcPts val="0"/>
              </a:spcAft>
              <a:buClr>
                <a:schemeClr val="dk2"/>
              </a:buClr>
              <a:buSzPts val="1200"/>
              <a:buNone/>
              <a:defRPr sz="1200" b="1"/>
            </a:lvl4pPr>
            <a:lvl5pPr marL="2286000" lvl="4" indent="-228600" algn="l">
              <a:lnSpc>
                <a:spcPct val="90000"/>
              </a:lnSpc>
              <a:spcBef>
                <a:spcPts val="400"/>
              </a:spcBef>
              <a:spcAft>
                <a:spcPts val="0"/>
              </a:spcAft>
              <a:buClr>
                <a:schemeClr val="dk2"/>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spTree>
      <p:nvGrpSpPr>
        <p:cNvPr id="1" name="Shape 195"/>
        <p:cNvGrpSpPr/>
        <p:nvPr/>
      </p:nvGrpSpPr>
      <p:grpSpPr>
        <a:xfrm>
          <a:off x="0" y="0"/>
          <a:ext cx="0" cy="0"/>
          <a:chOff x="0" y="0"/>
          <a:chExt cx="0" cy="0"/>
        </a:xfrm>
      </p:grpSpPr>
      <p:sp>
        <p:nvSpPr>
          <p:cNvPr id="196" name="Google Shape;196;p29"/>
          <p:cNvSpPr txBox="1">
            <a:spLocks noGrp="1"/>
          </p:cNvSpPr>
          <p:nvPr>
            <p:ph type="dt" idx="10"/>
          </p:nvPr>
        </p:nvSpPr>
        <p:spPr>
          <a:xfrm>
            <a:off x="423801" y="4678200"/>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700">
                <a:solidFill>
                  <a:schemeClr val="dk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197" name="Google Shape;197;p29"/>
          <p:cNvPicPr preferRelativeResize="0"/>
          <p:nvPr/>
        </p:nvPicPr>
        <p:blipFill rotWithShape="1">
          <a:blip r:embed="rId2">
            <a:alphaModFix/>
          </a:blip>
          <a:srcRect/>
          <a:stretch/>
        </p:blipFill>
        <p:spPr>
          <a:xfrm>
            <a:off x="-572373" y="786408"/>
            <a:ext cx="4094560" cy="3570684"/>
          </a:xfrm>
          <a:prstGeom prst="rect">
            <a:avLst/>
          </a:prstGeom>
          <a:noFill/>
          <a:ln>
            <a:noFill/>
          </a:ln>
        </p:spPr>
      </p:pic>
      <p:sp>
        <p:nvSpPr>
          <p:cNvPr id="198" name="Google Shape;198;p29"/>
          <p:cNvSpPr>
            <a:spLocks noGrp="1"/>
          </p:cNvSpPr>
          <p:nvPr>
            <p:ph type="pic" idx="2"/>
          </p:nvPr>
        </p:nvSpPr>
        <p:spPr>
          <a:xfrm>
            <a:off x="-445122" y="905771"/>
            <a:ext cx="3801666" cy="2152650"/>
          </a:xfrm>
          <a:prstGeom prst="rect">
            <a:avLst/>
          </a:prstGeom>
          <a:no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7"/>
                                        </p:tgtEl>
                                        <p:attrNameLst>
                                          <p:attrName>style.visibility</p:attrName>
                                        </p:attrNameLst>
                                      </p:cBhvr>
                                      <p:to>
                                        <p:strVal val="visible"/>
                                      </p:to>
                                    </p:set>
                                    <p:anim calcmode="lin" valueType="num">
                                      <p:cBhvr additive="base">
                                        <p:cTn id="7" dur="500"/>
                                        <p:tgtEl>
                                          <p:spTgt spid="19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98"/>
                                        </p:tgtEl>
                                        <p:attrNameLst>
                                          <p:attrName>style.visibility</p:attrName>
                                        </p:attrNameLst>
                                      </p:cBhvr>
                                      <p:to>
                                        <p:strVal val="visible"/>
                                      </p:to>
                                    </p:set>
                                    <p:anim calcmode="lin" valueType="num">
                                      <p:cBhvr additive="base">
                                        <p:cTn id="10" dur="500"/>
                                        <p:tgtEl>
                                          <p:spTgt spid="19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17">
            <a:alphaModFix/>
          </a:blip>
          <a:srcRect/>
          <a:stretch/>
        </p:blipFill>
        <p:spPr>
          <a:xfrm>
            <a:off x="-6927" y="4158807"/>
            <a:ext cx="9144000" cy="998547"/>
          </a:xfrm>
          <a:prstGeom prst="rect">
            <a:avLst/>
          </a:prstGeom>
          <a:noFill/>
          <a:ln>
            <a:noFill/>
          </a:ln>
        </p:spPr>
      </p:pic>
      <p:sp>
        <p:nvSpPr>
          <p:cNvPr id="52" name="Google Shape;52;p13"/>
          <p:cNvSpPr txBox="1">
            <a:spLocks noGrp="1"/>
          </p:cNvSpPr>
          <p:nvPr>
            <p:ph type="title"/>
          </p:nvPr>
        </p:nvSpPr>
        <p:spPr>
          <a:xfrm>
            <a:off x="423801"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423801"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2"/>
              </a:buClr>
              <a:buSzPts val="2100"/>
              <a:buFont typeface="Arial"/>
              <a:buChar char="•"/>
              <a:defRPr sz="2100" b="0" i="0" u="none" strike="noStrike" cap="none">
                <a:solidFill>
                  <a:schemeClr val="dk2"/>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Arial"/>
              <a:buChar char="•"/>
              <a:defRPr sz="1500" b="0" i="0" u="none" strike="noStrike" cap="none">
                <a:solidFill>
                  <a:schemeClr val="dk2"/>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dt" idx="10"/>
          </p:nvPr>
        </p:nvSpPr>
        <p:spPr>
          <a:xfrm>
            <a:off x="423801" y="4678200"/>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pic>
        <p:nvPicPr>
          <p:cNvPr id="55" name="Google Shape;55;p13"/>
          <p:cNvPicPr preferRelativeResize="0"/>
          <p:nvPr/>
        </p:nvPicPr>
        <p:blipFill rotWithShape="1">
          <a:blip r:embed="rId17">
            <a:alphaModFix/>
          </a:blip>
          <a:srcRect/>
          <a:stretch/>
        </p:blipFill>
        <p:spPr>
          <a:xfrm>
            <a:off x="-6927" y="4158807"/>
            <a:ext cx="9144000" cy="99854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p:nvPr/>
        </p:nvSpPr>
        <p:spPr>
          <a:xfrm>
            <a:off x="0" y="0"/>
            <a:ext cx="9144000" cy="5143500"/>
          </a:xfrm>
          <a:prstGeom prst="rect">
            <a:avLst/>
          </a:prstGeom>
          <a:gradFill>
            <a:gsLst>
              <a:gs pos="0">
                <a:srgbClr val="006970"/>
              </a:gs>
              <a:gs pos="50000">
                <a:srgbClr val="0098A2"/>
              </a:gs>
              <a:gs pos="100000">
                <a:srgbClr val="00B7C3"/>
              </a:gs>
            </a:gsLst>
            <a:lin ang="27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4" name="Google Shape;204;p30"/>
          <p:cNvSpPr txBox="1">
            <a:spLocks noGrp="1"/>
          </p:cNvSpPr>
          <p:nvPr>
            <p:ph type="ctrTitle"/>
          </p:nvPr>
        </p:nvSpPr>
        <p:spPr>
          <a:xfrm>
            <a:off x="1142999" y="2099310"/>
            <a:ext cx="6858000" cy="661802"/>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lt1"/>
              </a:buClr>
              <a:buSzPts val="3400"/>
              <a:buFont typeface="Arial"/>
              <a:buNone/>
            </a:pPr>
            <a:r>
              <a:rPr lang="en" sz="3400">
                <a:solidFill>
                  <a:schemeClr val="lt1"/>
                </a:solidFill>
              </a:rPr>
              <a:t>About Physical Medicine and Rehabilitation (PM&amp;R)</a:t>
            </a:r>
            <a:endParaRPr/>
          </a:p>
        </p:txBody>
      </p:sp>
      <p:pic>
        <p:nvPicPr>
          <p:cNvPr id="205" name="Google Shape;205;p30" descr="A picture containing drawing&#10;&#10;Description automatically generated"/>
          <p:cNvPicPr preferRelativeResize="0"/>
          <p:nvPr/>
        </p:nvPicPr>
        <p:blipFill rotWithShape="1">
          <a:blip r:embed="rId3">
            <a:alphaModFix/>
          </a:blip>
          <a:srcRect/>
          <a:stretch/>
        </p:blipFill>
        <p:spPr>
          <a:xfrm>
            <a:off x="3354113" y="3958767"/>
            <a:ext cx="2435773" cy="62344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1"/>
          <p:cNvSpPr/>
          <p:nvPr/>
        </p:nvSpPr>
        <p:spPr>
          <a:xfrm>
            <a:off x="268323" y="961556"/>
            <a:ext cx="5841223" cy="4224233"/>
          </a:xfrm>
          <a:prstGeom prst="rect">
            <a:avLst/>
          </a:prstGeom>
          <a:noFill/>
          <a:ln>
            <a:noFill/>
          </a:ln>
        </p:spPr>
        <p:txBody>
          <a:bodyPr spcFirstLastPara="1" wrap="square" lIns="68575" tIns="34275" rIns="68575" bIns="34275" anchor="t" anchorCtr="0">
            <a:noAutofit/>
          </a:bodyPr>
          <a:lstStyle/>
          <a:p>
            <a:pPr marL="254000" marR="0" lvl="0" indent="-247650" algn="l" rtl="0">
              <a:spcBef>
                <a:spcPts val="0"/>
              </a:spcBef>
              <a:spcAft>
                <a:spcPts val="0"/>
              </a:spcAft>
              <a:buClr>
                <a:schemeClr val="dk2"/>
              </a:buClr>
              <a:buSzPts val="1500"/>
              <a:buFont typeface="Arial"/>
              <a:buChar char="•"/>
            </a:pPr>
            <a:r>
              <a:rPr lang="en" sz="1500" b="0" i="0" u="none" strike="noStrike" cap="none" dirty="0">
                <a:solidFill>
                  <a:schemeClr val="dk2"/>
                </a:solidFill>
                <a:latin typeface="Arial"/>
                <a:ea typeface="Arial"/>
                <a:cs typeface="Arial"/>
                <a:sym typeface="Arial"/>
              </a:rPr>
              <a:t>PM&amp;R emerged due to observations by surgeons during the Revolutionary and Civil Wars</a:t>
            </a:r>
            <a:r>
              <a:rPr lang="en" sz="1500" dirty="0">
                <a:solidFill>
                  <a:schemeClr val="dk2"/>
                </a:solidFill>
              </a:rPr>
              <a:t>: soldiers who ignored “bed rest” recommendations recovered faster and more fully.</a:t>
            </a:r>
            <a:endParaRPr sz="1100" dirty="0"/>
          </a:p>
          <a:p>
            <a:pPr marL="254000" marR="0" lvl="0" indent="-203200" algn="l" rtl="0">
              <a:spcBef>
                <a:spcPts val="0"/>
              </a:spcBef>
              <a:spcAft>
                <a:spcPts val="0"/>
              </a:spcAft>
              <a:buClr>
                <a:schemeClr val="dk1"/>
              </a:buClr>
              <a:buSzPts val="800"/>
              <a:buFont typeface="Arial"/>
              <a:buNone/>
            </a:pPr>
            <a:endParaRPr sz="800" b="0" i="0" u="none" strike="noStrike" cap="none" dirty="0">
              <a:solidFill>
                <a:schemeClr val="dk2"/>
              </a:solidFill>
              <a:latin typeface="Arial"/>
              <a:ea typeface="Arial"/>
              <a:cs typeface="Arial"/>
              <a:sym typeface="Arial"/>
            </a:endParaRPr>
          </a:p>
          <a:p>
            <a:pPr marL="254000" marR="0" lvl="0" indent="-247650" algn="l" rtl="0">
              <a:spcBef>
                <a:spcPts val="0"/>
              </a:spcBef>
              <a:spcAft>
                <a:spcPts val="0"/>
              </a:spcAft>
              <a:buClr>
                <a:schemeClr val="dk2"/>
              </a:buClr>
              <a:buSzPts val="1500"/>
              <a:buFont typeface="Arial"/>
              <a:buChar char="•"/>
            </a:pPr>
            <a:r>
              <a:rPr lang="en" sz="1500" dirty="0">
                <a:solidFill>
                  <a:schemeClr val="dk2"/>
                </a:solidFill>
              </a:rPr>
              <a:t>National crises</a:t>
            </a:r>
            <a:r>
              <a:rPr lang="en" sz="1500" b="0" i="0" u="none" strike="noStrike" cap="none" dirty="0">
                <a:solidFill>
                  <a:schemeClr val="dk2"/>
                </a:solidFill>
                <a:latin typeface="Arial"/>
                <a:ea typeface="Arial"/>
                <a:cs typeface="Arial"/>
                <a:sym typeface="Arial"/>
              </a:rPr>
              <a:t> fueled the need for </a:t>
            </a:r>
            <a:r>
              <a:rPr lang="en" sz="1500" dirty="0">
                <a:solidFill>
                  <a:schemeClr val="dk2"/>
                </a:solidFill>
              </a:rPr>
              <a:t>large scale physical rehabilitation</a:t>
            </a:r>
            <a:r>
              <a:rPr lang="en" sz="1500" b="0" i="0" u="none" strike="noStrike" cap="none" dirty="0">
                <a:solidFill>
                  <a:schemeClr val="dk2"/>
                </a:solidFill>
                <a:latin typeface="Arial"/>
                <a:ea typeface="Arial"/>
                <a:cs typeface="Arial"/>
                <a:sym typeface="Arial"/>
              </a:rPr>
              <a:t>: </a:t>
            </a:r>
            <a:r>
              <a:rPr lang="en" sz="1500" dirty="0">
                <a:solidFill>
                  <a:schemeClr val="dk2"/>
                </a:solidFill>
              </a:rPr>
              <a:t>paralysis caused by the p</a:t>
            </a:r>
            <a:r>
              <a:rPr lang="en" sz="1500" b="0" i="0" u="none" strike="noStrike" cap="none" dirty="0">
                <a:solidFill>
                  <a:schemeClr val="dk2"/>
                </a:solidFill>
                <a:latin typeface="Arial"/>
                <a:ea typeface="Arial"/>
                <a:cs typeface="Arial"/>
                <a:sym typeface="Arial"/>
              </a:rPr>
              <a:t>olio </a:t>
            </a:r>
            <a:r>
              <a:rPr lang="en" sz="1500" dirty="0">
                <a:solidFill>
                  <a:schemeClr val="dk2"/>
                </a:solidFill>
              </a:rPr>
              <a:t>epidemic</a:t>
            </a:r>
            <a:r>
              <a:rPr lang="en" sz="1500" b="0" i="0" u="none" strike="noStrike" cap="none" dirty="0">
                <a:solidFill>
                  <a:schemeClr val="dk2"/>
                </a:solidFill>
                <a:latin typeface="Arial"/>
                <a:ea typeface="Arial"/>
                <a:cs typeface="Arial"/>
                <a:sym typeface="Arial"/>
              </a:rPr>
              <a:t>, and war injuries from WWI and WWII. </a:t>
            </a:r>
            <a:endParaRPr sz="1500" b="0" i="0" u="none" strike="noStrike" cap="none" dirty="0">
              <a:solidFill>
                <a:schemeClr val="dk2"/>
              </a:solidFill>
              <a:latin typeface="Arial"/>
              <a:ea typeface="Arial"/>
              <a:cs typeface="Arial"/>
              <a:sym typeface="Arial"/>
            </a:endParaRPr>
          </a:p>
          <a:p>
            <a:pPr marL="457200" lvl="0" indent="-323850" algn="l" rtl="0">
              <a:spcBef>
                <a:spcPts val="0"/>
              </a:spcBef>
              <a:spcAft>
                <a:spcPts val="0"/>
              </a:spcAft>
              <a:buClr>
                <a:schemeClr val="dk2"/>
              </a:buClr>
              <a:buSzPts val="1500"/>
              <a:buChar char="•"/>
            </a:pPr>
            <a:r>
              <a:rPr lang="en" sz="1500" dirty="0">
                <a:solidFill>
                  <a:schemeClr val="dk2"/>
                </a:solidFill>
              </a:rPr>
              <a:t>Patients with disabling conditions required reintegration into the workforce</a:t>
            </a:r>
            <a:endParaRPr sz="1100" dirty="0">
              <a:solidFill>
                <a:schemeClr val="folHlink"/>
              </a:solidFill>
            </a:endParaRPr>
          </a:p>
          <a:p>
            <a:pPr marL="457200" lvl="0" indent="-323850" algn="l" rtl="0">
              <a:spcBef>
                <a:spcPts val="0"/>
              </a:spcBef>
              <a:spcAft>
                <a:spcPts val="0"/>
              </a:spcAft>
              <a:buClr>
                <a:schemeClr val="dk2"/>
              </a:buClr>
              <a:buSzPts val="1500"/>
              <a:buChar char="•"/>
            </a:pPr>
            <a:r>
              <a:rPr lang="en" sz="1500" dirty="0">
                <a:solidFill>
                  <a:schemeClr val="dk2"/>
                </a:solidFill>
              </a:rPr>
              <a:t>Creative recovery programs and assistive technologies evolved to fill the need</a:t>
            </a:r>
            <a:endParaRPr sz="1500" dirty="0">
              <a:solidFill>
                <a:schemeClr val="dk2"/>
              </a:solidFill>
            </a:endParaRPr>
          </a:p>
          <a:p>
            <a:pPr marL="0" marR="0" lvl="0" indent="0" algn="l" rtl="0">
              <a:spcBef>
                <a:spcPts val="0"/>
              </a:spcBef>
              <a:spcAft>
                <a:spcPts val="0"/>
              </a:spcAft>
              <a:buNone/>
            </a:pPr>
            <a:endParaRPr sz="1500" dirty="0">
              <a:solidFill>
                <a:schemeClr val="dk2"/>
              </a:solidFill>
            </a:endParaRPr>
          </a:p>
          <a:p>
            <a:pPr marL="254000" marR="0" lvl="0" indent="-247650" algn="l" rtl="0">
              <a:spcBef>
                <a:spcPts val="0"/>
              </a:spcBef>
              <a:spcAft>
                <a:spcPts val="0"/>
              </a:spcAft>
              <a:buClr>
                <a:schemeClr val="dk2"/>
              </a:buClr>
              <a:buSzPts val="1500"/>
              <a:buFont typeface="Arial"/>
              <a:buChar char="•"/>
            </a:pPr>
            <a:r>
              <a:rPr lang="en" sz="1500" dirty="0">
                <a:solidFill>
                  <a:schemeClr val="dk2"/>
                </a:solidFill>
              </a:rPr>
              <a:t>In the 1920s</a:t>
            </a:r>
            <a:r>
              <a:rPr lang="en" sz="1500" b="0" i="0" u="none" strike="noStrike" cap="none" dirty="0">
                <a:solidFill>
                  <a:schemeClr val="dk2"/>
                </a:solidFill>
                <a:latin typeface="Arial"/>
                <a:ea typeface="Arial"/>
                <a:cs typeface="Arial"/>
                <a:sym typeface="Arial"/>
              </a:rPr>
              <a:t>, the U.S. </a:t>
            </a:r>
            <a:r>
              <a:rPr lang="en" sz="1500" dirty="0">
                <a:solidFill>
                  <a:schemeClr val="dk2"/>
                </a:solidFill>
              </a:rPr>
              <a:t>Army</a:t>
            </a:r>
            <a:r>
              <a:rPr lang="en" sz="1500" b="0" i="0" u="none" strike="noStrike" cap="none" dirty="0">
                <a:solidFill>
                  <a:schemeClr val="dk2"/>
                </a:solidFill>
                <a:latin typeface="Arial"/>
                <a:ea typeface="Arial"/>
                <a:cs typeface="Arial"/>
                <a:sym typeface="Arial"/>
              </a:rPr>
              <a:t> had two medical branches: the department of surgery and the department of physical reconstruction (</a:t>
            </a:r>
            <a:r>
              <a:rPr lang="en" sz="1500" dirty="0">
                <a:solidFill>
                  <a:schemeClr val="dk2"/>
                </a:solidFill>
              </a:rPr>
              <a:t>underscoring the early recognition of rehabilitation as foundational to healthcare)*</a:t>
            </a:r>
            <a:br>
              <a:rPr lang="en" sz="1500" dirty="0">
                <a:solidFill>
                  <a:schemeClr val="dk2"/>
                </a:solidFill>
              </a:rPr>
            </a:br>
            <a:br>
              <a:rPr lang="en" sz="1500" dirty="0">
                <a:solidFill>
                  <a:schemeClr val="dk2"/>
                </a:solidFill>
              </a:rPr>
            </a:br>
            <a:r>
              <a:rPr lang="en" sz="1000" b="0" i="0" u="none" strike="noStrike" cap="none" dirty="0">
                <a:solidFill>
                  <a:schemeClr val="dk2"/>
                </a:solidFill>
                <a:latin typeface="Arial"/>
                <a:ea typeface="Arial"/>
                <a:cs typeface="Arial"/>
                <a:sym typeface="Arial"/>
              </a:rPr>
              <a:t>*https://ke.army.mil/bordeninstitute/published_volumes/rehab1/RH1ch1.pdf</a:t>
            </a:r>
            <a:endParaRPr sz="1000" b="0" i="0" u="none" strike="noStrike" cap="none" dirty="0">
              <a:solidFill>
                <a:schemeClr val="dk2"/>
              </a:solidFill>
              <a:latin typeface="Arial"/>
              <a:ea typeface="Arial"/>
              <a:cs typeface="Arial"/>
              <a:sym typeface="Arial"/>
            </a:endParaRPr>
          </a:p>
          <a:p>
            <a:pPr marL="457200" marR="0" lvl="0" indent="0" algn="l" rtl="0">
              <a:spcBef>
                <a:spcPts val="0"/>
              </a:spcBef>
              <a:spcAft>
                <a:spcPts val="0"/>
              </a:spcAft>
              <a:buNone/>
            </a:pPr>
            <a:endParaRPr sz="1500" dirty="0">
              <a:solidFill>
                <a:schemeClr val="dk2"/>
              </a:solidFill>
            </a:endParaRPr>
          </a:p>
          <a:p>
            <a:pPr marL="0" marR="0" lvl="0" indent="0" algn="l" rtl="0">
              <a:spcBef>
                <a:spcPts val="0"/>
              </a:spcBef>
              <a:spcAft>
                <a:spcPts val="0"/>
              </a:spcAft>
              <a:buNone/>
            </a:pPr>
            <a:endParaRPr sz="1100" dirty="0"/>
          </a:p>
          <a:p>
            <a:pPr marL="812800" marR="0" lvl="1" indent="-203200" algn="l" rtl="0">
              <a:spcBef>
                <a:spcPts val="0"/>
              </a:spcBef>
              <a:spcAft>
                <a:spcPts val="0"/>
              </a:spcAft>
              <a:buClr>
                <a:schemeClr val="dk1"/>
              </a:buClr>
              <a:buSzPts val="800"/>
              <a:buFont typeface="Arial"/>
              <a:buNone/>
            </a:pPr>
            <a:endParaRPr sz="800" b="0" i="0" u="none" strike="noStrike" cap="none" dirty="0">
              <a:solidFill>
                <a:schemeClr val="dk2"/>
              </a:solidFill>
              <a:latin typeface="Arial"/>
              <a:ea typeface="Arial"/>
              <a:cs typeface="Arial"/>
              <a:sym typeface="Arial"/>
            </a:endParaRPr>
          </a:p>
          <a:p>
            <a:pPr marL="812800" marR="0" lvl="1" indent="-165100" algn="l" rtl="0">
              <a:spcBef>
                <a:spcPts val="0"/>
              </a:spcBef>
              <a:spcAft>
                <a:spcPts val="0"/>
              </a:spcAft>
              <a:buClr>
                <a:schemeClr val="dk1"/>
              </a:buClr>
              <a:buSzPts val="1500"/>
              <a:buFont typeface="Arial"/>
              <a:buNone/>
            </a:pPr>
            <a:endParaRPr sz="1500" b="0" i="0" u="none" strike="noStrike" cap="none" dirty="0">
              <a:solidFill>
                <a:schemeClr val="dk2"/>
              </a:solidFill>
              <a:latin typeface="Arial"/>
              <a:ea typeface="Arial"/>
              <a:cs typeface="Arial"/>
              <a:sym typeface="Arial"/>
            </a:endParaRPr>
          </a:p>
          <a:p>
            <a:pPr marL="254000" marR="0" lvl="0" indent="-152400" algn="l" rtl="0">
              <a:spcBef>
                <a:spcPts val="0"/>
              </a:spcBef>
              <a:spcAft>
                <a:spcPts val="0"/>
              </a:spcAft>
              <a:buClr>
                <a:schemeClr val="dk1"/>
              </a:buClr>
              <a:buSzPts val="1500"/>
              <a:buFont typeface="Arial"/>
              <a:buNone/>
            </a:pPr>
            <a:endParaRPr sz="1500" b="0" i="0" u="none" strike="noStrike" cap="none" dirty="0">
              <a:solidFill>
                <a:schemeClr val="dk2"/>
              </a:solidFill>
              <a:latin typeface="Arial"/>
              <a:ea typeface="Arial"/>
              <a:cs typeface="Arial"/>
              <a:sym typeface="Arial"/>
            </a:endParaRPr>
          </a:p>
        </p:txBody>
      </p:sp>
      <p:sp>
        <p:nvSpPr>
          <p:cNvPr id="211" name="Google Shape;211;p31"/>
          <p:cNvSpPr txBox="1"/>
          <p:nvPr/>
        </p:nvSpPr>
        <p:spPr>
          <a:xfrm>
            <a:off x="268325" y="342604"/>
            <a:ext cx="6814545" cy="484748"/>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None/>
            </a:pPr>
            <a:r>
              <a:rPr lang="en" sz="3000" b="1" i="0" u="none" strike="noStrike" cap="none">
                <a:solidFill>
                  <a:schemeClr val="dk1"/>
                </a:solidFill>
                <a:latin typeface="Arial"/>
                <a:ea typeface="Arial"/>
                <a:cs typeface="Arial"/>
                <a:sym typeface="Arial"/>
              </a:rPr>
              <a:t>History of PM&amp;R</a:t>
            </a:r>
            <a:endParaRPr sz="1100"/>
          </a:p>
        </p:txBody>
      </p:sp>
      <p:pic>
        <p:nvPicPr>
          <p:cNvPr id="212" name="Google Shape;212;p31" descr="A picture containing outdoor, person, bicycle, pulling&#10;&#10;Description automatically generated"/>
          <p:cNvPicPr preferRelativeResize="0"/>
          <p:nvPr/>
        </p:nvPicPr>
        <p:blipFill rotWithShape="1">
          <a:blip r:embed="rId3">
            <a:alphaModFix/>
          </a:blip>
          <a:srcRect/>
          <a:stretch/>
        </p:blipFill>
        <p:spPr>
          <a:xfrm>
            <a:off x="6508523" y="961556"/>
            <a:ext cx="2294219" cy="26079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txBox="1">
            <a:spLocks noGrp="1"/>
          </p:cNvSpPr>
          <p:nvPr>
            <p:ph type="title"/>
          </p:nvPr>
        </p:nvSpPr>
        <p:spPr>
          <a:xfrm>
            <a:off x="423801"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The Founder of PM&amp;R</a:t>
            </a:r>
            <a:endParaRPr/>
          </a:p>
        </p:txBody>
      </p:sp>
      <p:sp>
        <p:nvSpPr>
          <p:cNvPr id="218" name="Google Shape;218;p32"/>
          <p:cNvSpPr txBox="1">
            <a:spLocks noGrp="1"/>
          </p:cNvSpPr>
          <p:nvPr>
            <p:ph type="body" idx="1"/>
          </p:nvPr>
        </p:nvSpPr>
        <p:spPr>
          <a:xfrm>
            <a:off x="423801" y="1268044"/>
            <a:ext cx="5441906" cy="3527530"/>
          </a:xfrm>
          <a:prstGeom prst="rect">
            <a:avLst/>
          </a:prstGeom>
        </p:spPr>
        <p:txBody>
          <a:bodyPr spcFirstLastPara="1" wrap="square" lIns="68575" tIns="34275" rIns="68575" bIns="34275" anchor="t" anchorCtr="0">
            <a:normAutofit fontScale="92500" lnSpcReduction="10000"/>
          </a:bodyPr>
          <a:lstStyle/>
          <a:p>
            <a:pPr marL="254000" lvl="0" indent="-219075" algn="l" rtl="0">
              <a:lnSpc>
                <a:spcPct val="100000"/>
              </a:lnSpc>
              <a:spcBef>
                <a:spcPts val="0"/>
              </a:spcBef>
              <a:spcAft>
                <a:spcPts val="0"/>
              </a:spcAft>
              <a:buClr>
                <a:schemeClr val="dk2"/>
              </a:buClr>
              <a:buSzPct val="100000"/>
              <a:buChar char="•"/>
            </a:pPr>
            <a:r>
              <a:rPr lang="en" sz="1500" dirty="0"/>
              <a:t>In the early 1920s, Dr. Frank Krusen contracted tuberculosis as a surgical resident and spent months recovering in a sanitorium. There he recognized that physical exercise was integral to his successful recovery. </a:t>
            </a:r>
            <a:endParaRPr sz="1500" dirty="0"/>
          </a:p>
          <a:p>
            <a:pPr marL="457200" lvl="0" indent="0" algn="l" rtl="0">
              <a:lnSpc>
                <a:spcPct val="100000"/>
              </a:lnSpc>
              <a:spcBef>
                <a:spcPts val="0"/>
              </a:spcBef>
              <a:spcAft>
                <a:spcPts val="0"/>
              </a:spcAft>
              <a:buNone/>
            </a:pPr>
            <a:endParaRPr sz="1500" dirty="0"/>
          </a:p>
          <a:p>
            <a:pPr marL="254000" lvl="0" indent="-219075" algn="l" rtl="0">
              <a:lnSpc>
                <a:spcPct val="100000"/>
              </a:lnSpc>
              <a:spcBef>
                <a:spcPts val="0"/>
              </a:spcBef>
              <a:spcAft>
                <a:spcPts val="0"/>
              </a:spcAft>
              <a:buClr>
                <a:schemeClr val="dk2"/>
              </a:buClr>
              <a:buSzPct val="100000"/>
              <a:buChar char="•"/>
            </a:pPr>
            <a:r>
              <a:rPr lang="en" sz="1500" dirty="0"/>
              <a:t>At the same time, a small group of surgeons (who believed in the power of early mobility) began to call themselves “physical therapists” and Dr. Krusen sought to clarify differences between physicians and other clinicians who practiced physical medicine (known then as occupational aides and physiotherapy aides, now OT and PT).</a:t>
            </a:r>
            <a:endParaRPr sz="1500" dirty="0"/>
          </a:p>
          <a:p>
            <a:pPr marL="457200" lvl="0" indent="0" algn="l" rtl="0">
              <a:lnSpc>
                <a:spcPct val="100000"/>
              </a:lnSpc>
              <a:spcBef>
                <a:spcPts val="0"/>
              </a:spcBef>
              <a:spcAft>
                <a:spcPts val="0"/>
              </a:spcAft>
              <a:buNone/>
            </a:pPr>
            <a:endParaRPr sz="1500" dirty="0"/>
          </a:p>
          <a:p>
            <a:pPr marL="254000" lvl="0" indent="-219075" algn="l" rtl="0">
              <a:lnSpc>
                <a:spcPct val="100000"/>
              </a:lnSpc>
              <a:spcBef>
                <a:spcPts val="0"/>
              </a:spcBef>
              <a:spcAft>
                <a:spcPts val="0"/>
              </a:spcAft>
              <a:buClr>
                <a:schemeClr val="dk2"/>
              </a:buClr>
              <a:buSzPct val="100000"/>
              <a:buChar char="•"/>
            </a:pPr>
            <a:r>
              <a:rPr lang="en" sz="1500" dirty="0"/>
              <a:t>He established a program in physical therapy and an inpatient rehabilitation unit at Temple University, where he became Dean in 1926 at the age of 28. In 1936, Dr. Krusen moved to the Mayo Clinic and developed a department of physical medicine and established the first United States residency training program.</a:t>
            </a:r>
            <a:endParaRPr sz="1500" dirty="0"/>
          </a:p>
          <a:p>
            <a:pPr marL="0" lvl="0" indent="0" algn="l" rtl="0">
              <a:spcBef>
                <a:spcPts val="800"/>
              </a:spcBef>
              <a:spcAft>
                <a:spcPts val="0"/>
              </a:spcAft>
              <a:buNone/>
            </a:pPr>
            <a:endParaRPr dirty="0"/>
          </a:p>
        </p:txBody>
      </p:sp>
      <p:pic>
        <p:nvPicPr>
          <p:cNvPr id="220" name="Google Shape;220;p32"/>
          <p:cNvPicPr preferRelativeResize="0"/>
          <p:nvPr/>
        </p:nvPicPr>
        <p:blipFill>
          <a:blip r:embed="rId3">
            <a:alphaModFix/>
          </a:blip>
          <a:stretch>
            <a:fillRect/>
          </a:stretch>
        </p:blipFill>
        <p:spPr>
          <a:xfrm>
            <a:off x="6461351" y="1179572"/>
            <a:ext cx="2134010" cy="26405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p:nvPr/>
        </p:nvSpPr>
        <p:spPr>
          <a:xfrm>
            <a:off x="268324" y="961556"/>
            <a:ext cx="5231392" cy="3762569"/>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endParaRPr sz="1100" dirty="0">
              <a:solidFill>
                <a:schemeClr val="folHlink"/>
              </a:solidFill>
            </a:endParaRPr>
          </a:p>
          <a:p>
            <a:pPr marL="457200" lvl="0" indent="0" algn="l" rtl="0">
              <a:spcBef>
                <a:spcPts val="0"/>
              </a:spcBef>
              <a:spcAft>
                <a:spcPts val="0"/>
              </a:spcAft>
              <a:buNone/>
            </a:pPr>
            <a:endParaRPr sz="1100" dirty="0">
              <a:solidFill>
                <a:schemeClr val="folHlink"/>
              </a:solidFill>
            </a:endParaRPr>
          </a:p>
          <a:p>
            <a:pPr marL="285750" marR="0" lvl="0" indent="-285750" algn="l" rtl="0">
              <a:spcBef>
                <a:spcPts val="0"/>
              </a:spcBef>
              <a:spcAft>
                <a:spcPts val="0"/>
              </a:spcAft>
              <a:buFont typeface="Arial" panose="020B0604020202020204" pitchFamily="34" charset="0"/>
              <a:buChar char="•"/>
            </a:pPr>
            <a:r>
              <a:rPr lang="en" sz="1500" dirty="0">
                <a:solidFill>
                  <a:schemeClr val="dk2"/>
                </a:solidFill>
              </a:rPr>
              <a:t>The </a:t>
            </a:r>
            <a:r>
              <a:rPr lang="en" sz="1500" b="0" i="0" u="none" strike="noStrike" cap="none" dirty="0">
                <a:solidFill>
                  <a:schemeClr val="dk2"/>
                </a:solidFill>
                <a:latin typeface="Arial"/>
                <a:ea typeface="Arial"/>
                <a:cs typeface="Arial"/>
                <a:sym typeface="Arial"/>
              </a:rPr>
              <a:t>American Board of Medical Specialties officially recognized the spe</a:t>
            </a:r>
            <a:r>
              <a:rPr lang="en" sz="1500" dirty="0">
                <a:solidFill>
                  <a:schemeClr val="dk2"/>
                </a:solidFill>
              </a:rPr>
              <a:t>cialty of </a:t>
            </a:r>
            <a:r>
              <a:rPr lang="en" sz="1500" b="0" i="0" u="none" strike="noStrike" cap="none" dirty="0">
                <a:solidFill>
                  <a:schemeClr val="dk2"/>
                </a:solidFill>
                <a:latin typeface="Arial"/>
                <a:ea typeface="Arial"/>
                <a:cs typeface="Arial"/>
                <a:sym typeface="Arial"/>
              </a:rPr>
              <a:t>PM&amp;R in</a:t>
            </a:r>
            <a:r>
              <a:rPr lang="en" sz="1500" dirty="0">
                <a:solidFill>
                  <a:schemeClr val="dk2"/>
                </a:solidFill>
              </a:rPr>
              <a:t> </a:t>
            </a:r>
            <a:r>
              <a:rPr lang="en" sz="1500" b="0" i="0" u="none" strike="noStrike" cap="none" dirty="0">
                <a:solidFill>
                  <a:schemeClr val="dk2"/>
                </a:solidFill>
                <a:latin typeface="Arial"/>
                <a:ea typeface="Arial"/>
                <a:cs typeface="Arial"/>
                <a:sym typeface="Arial"/>
              </a:rPr>
              <a:t>1947.</a:t>
            </a:r>
            <a:endParaRPr sz="1500" b="0" i="0" u="none" strike="noStrike" cap="none" dirty="0">
              <a:solidFill>
                <a:schemeClr val="dk2"/>
              </a:solidFill>
              <a:latin typeface="Arial"/>
              <a:ea typeface="Arial"/>
              <a:cs typeface="Arial"/>
              <a:sym typeface="Arial"/>
            </a:endParaRPr>
          </a:p>
          <a:p>
            <a:pPr marL="457200" marR="0" lvl="0" indent="0" algn="l" rtl="0">
              <a:spcBef>
                <a:spcPts val="0"/>
              </a:spcBef>
              <a:spcAft>
                <a:spcPts val="0"/>
              </a:spcAft>
              <a:buNone/>
            </a:pPr>
            <a:endParaRPr sz="1500" dirty="0">
              <a:solidFill>
                <a:schemeClr val="dk2"/>
              </a:solidFill>
            </a:endParaRPr>
          </a:p>
          <a:p>
            <a:pPr marL="285750" lvl="0" indent="-285750" algn="l" rtl="0">
              <a:spcBef>
                <a:spcPts val="0"/>
              </a:spcBef>
              <a:spcAft>
                <a:spcPts val="0"/>
              </a:spcAft>
              <a:buFont typeface="Arial" panose="020B0604020202020204" pitchFamily="34" charset="0"/>
              <a:buChar char="•"/>
            </a:pPr>
            <a:r>
              <a:rPr lang="en" sz="1500" dirty="0">
                <a:solidFill>
                  <a:schemeClr val="dk2"/>
                </a:solidFill>
              </a:rPr>
              <a:t>The professional society for PM&amp;R physicians, The American Academy of Physical Medicine and Rehabilitation, was founded in 1955.</a:t>
            </a:r>
            <a:endParaRPr sz="1500" dirty="0">
              <a:solidFill>
                <a:schemeClr val="dk2"/>
              </a:solidFill>
            </a:endParaRPr>
          </a:p>
          <a:p>
            <a:pPr marL="254000" marR="0" lvl="0" indent="-152400" algn="l" rtl="0">
              <a:spcBef>
                <a:spcPts val="0"/>
              </a:spcBef>
              <a:spcAft>
                <a:spcPts val="0"/>
              </a:spcAft>
              <a:buClr>
                <a:schemeClr val="dk1"/>
              </a:buClr>
              <a:buSzPts val="1500"/>
              <a:buFont typeface="Arial"/>
              <a:buNone/>
            </a:pPr>
            <a:endParaRPr sz="1500" b="0" i="0" u="none" strike="noStrike" cap="none" dirty="0">
              <a:solidFill>
                <a:schemeClr val="dk2"/>
              </a:solidFill>
              <a:latin typeface="Arial"/>
              <a:ea typeface="Arial"/>
              <a:cs typeface="Arial"/>
              <a:sym typeface="Arial"/>
            </a:endParaRPr>
          </a:p>
          <a:p>
            <a:pPr marL="285750" marR="0" lvl="0" indent="-285750" algn="l" rtl="0">
              <a:spcBef>
                <a:spcPts val="0"/>
              </a:spcBef>
              <a:spcAft>
                <a:spcPts val="0"/>
              </a:spcAft>
              <a:buFont typeface="Arial" panose="020B0604020202020204" pitchFamily="34" charset="0"/>
              <a:buChar char="•"/>
            </a:pPr>
            <a:r>
              <a:rPr lang="en" sz="1500" b="0" i="0" u="none" strike="noStrike" cap="none" dirty="0">
                <a:solidFill>
                  <a:schemeClr val="dk2"/>
                </a:solidFill>
                <a:latin typeface="Arial"/>
                <a:ea typeface="Arial"/>
                <a:cs typeface="Arial"/>
                <a:sym typeface="Arial"/>
              </a:rPr>
              <a:t>The rise of technology has led to </a:t>
            </a:r>
            <a:r>
              <a:rPr lang="en" sz="1500" dirty="0">
                <a:solidFill>
                  <a:schemeClr val="dk2"/>
                </a:solidFill>
              </a:rPr>
              <a:t>further innovations, including personalized medicine, high-performance prosthetics, implantable pain management systems, and equipment that allows high intensity stroke and brain injury recovery programs. </a:t>
            </a:r>
            <a:endParaRPr sz="1100" dirty="0"/>
          </a:p>
          <a:p>
            <a:pPr marL="254000" marR="0" lvl="0" indent="-152400" algn="l" rtl="0">
              <a:spcBef>
                <a:spcPts val="0"/>
              </a:spcBef>
              <a:spcAft>
                <a:spcPts val="0"/>
              </a:spcAft>
              <a:buClr>
                <a:schemeClr val="dk1"/>
              </a:buClr>
              <a:buSzPts val="1500"/>
              <a:buFont typeface="Arial"/>
              <a:buNone/>
            </a:pPr>
            <a:endParaRPr sz="1500" b="0" i="0" u="none" strike="noStrike" cap="none" dirty="0">
              <a:solidFill>
                <a:schemeClr val="dk2"/>
              </a:solidFill>
              <a:latin typeface="Arial"/>
              <a:ea typeface="Arial"/>
              <a:cs typeface="Arial"/>
              <a:sym typeface="Arial"/>
            </a:endParaRPr>
          </a:p>
          <a:p>
            <a:pPr marL="457200" marR="0" lvl="0" indent="0" algn="l" rtl="0">
              <a:spcBef>
                <a:spcPts val="0"/>
              </a:spcBef>
              <a:spcAft>
                <a:spcPts val="0"/>
              </a:spcAft>
              <a:buNone/>
            </a:pPr>
            <a:endParaRPr sz="1100" dirty="0"/>
          </a:p>
        </p:txBody>
      </p:sp>
      <p:sp>
        <p:nvSpPr>
          <p:cNvPr id="226" name="Google Shape;226;p33"/>
          <p:cNvSpPr txBox="1"/>
          <p:nvPr/>
        </p:nvSpPr>
        <p:spPr>
          <a:xfrm>
            <a:off x="268325" y="342604"/>
            <a:ext cx="6814545" cy="484748"/>
          </a:xfrm>
          <a:prstGeom prst="rect">
            <a:avLst/>
          </a:prstGeom>
          <a:noFill/>
          <a:ln>
            <a:noFill/>
          </a:ln>
        </p:spPr>
        <p:txBody>
          <a:bodyPr spcFirstLastPara="1" wrap="square" lIns="68575" tIns="34275" rIns="68575" bIns="34275" anchor="t" anchorCtr="0">
            <a:spAutoFit/>
          </a:bodyPr>
          <a:lstStyle/>
          <a:p>
            <a:pPr marL="0" marR="0" lvl="0" indent="0" algn="l" rtl="0">
              <a:lnSpc>
                <a:spcPct val="90000"/>
              </a:lnSpc>
              <a:spcBef>
                <a:spcPts val="0"/>
              </a:spcBef>
              <a:spcAft>
                <a:spcPts val="0"/>
              </a:spcAft>
              <a:buNone/>
            </a:pPr>
            <a:r>
              <a:rPr lang="en" sz="3000" b="1" i="0" u="none" strike="noStrike" cap="none">
                <a:solidFill>
                  <a:schemeClr val="dk1"/>
                </a:solidFill>
                <a:latin typeface="Arial"/>
                <a:ea typeface="Arial"/>
                <a:cs typeface="Arial"/>
                <a:sym typeface="Arial"/>
              </a:rPr>
              <a:t>History of PM&amp;R</a:t>
            </a:r>
            <a:endParaRPr sz="1100"/>
          </a:p>
        </p:txBody>
      </p:sp>
      <p:pic>
        <p:nvPicPr>
          <p:cNvPr id="227" name="Google Shape;227;p33" descr="A picture containing clothing, person, footwear, toddler&#10;&#10;Description automatically generated"/>
          <p:cNvPicPr preferRelativeResize="0"/>
          <p:nvPr/>
        </p:nvPicPr>
        <p:blipFill rotWithShape="1">
          <a:blip r:embed="rId3">
            <a:alphaModFix/>
          </a:blip>
          <a:srcRect/>
          <a:stretch/>
        </p:blipFill>
        <p:spPr>
          <a:xfrm>
            <a:off x="7096619" y="85534"/>
            <a:ext cx="1779057" cy="2239994"/>
          </a:xfrm>
          <a:prstGeom prst="rect">
            <a:avLst/>
          </a:prstGeom>
          <a:noFill/>
          <a:ln>
            <a:noFill/>
          </a:ln>
        </p:spPr>
      </p:pic>
      <p:pic>
        <p:nvPicPr>
          <p:cNvPr id="228" name="Google Shape;228;p33" descr="A picture containing clothing, person, person, indoor&#10;&#10;Description automatically generated"/>
          <p:cNvPicPr preferRelativeResize="0"/>
          <p:nvPr/>
        </p:nvPicPr>
        <p:blipFill rotWithShape="1">
          <a:blip r:embed="rId4">
            <a:alphaModFix/>
          </a:blip>
          <a:srcRect/>
          <a:stretch/>
        </p:blipFill>
        <p:spPr>
          <a:xfrm>
            <a:off x="5659077" y="2399263"/>
            <a:ext cx="1881378" cy="23248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423801" y="273844"/>
            <a:ext cx="1892679"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en"/>
              <a:t>About PM&amp;R</a:t>
            </a:r>
            <a:endParaRPr/>
          </a:p>
        </p:txBody>
      </p:sp>
      <p:sp>
        <p:nvSpPr>
          <p:cNvPr id="234" name="Google Shape;234;p34"/>
          <p:cNvSpPr txBox="1">
            <a:spLocks noGrp="1"/>
          </p:cNvSpPr>
          <p:nvPr>
            <p:ph type="body" idx="1"/>
          </p:nvPr>
        </p:nvSpPr>
        <p:spPr>
          <a:xfrm>
            <a:off x="423801" y="1488996"/>
            <a:ext cx="2086989" cy="3263503"/>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2"/>
              </a:buClr>
              <a:buSzPts val="2400"/>
              <a:buNone/>
            </a:pPr>
            <a:r>
              <a:rPr lang="en" sz="2400"/>
              <a:t>PM&amp;R is one of the specialties organized around a timeframe of illness</a:t>
            </a:r>
            <a:r>
              <a:rPr lang="en"/>
              <a:t>.</a:t>
            </a:r>
            <a:endParaRPr/>
          </a:p>
        </p:txBody>
      </p:sp>
      <p:grpSp>
        <p:nvGrpSpPr>
          <p:cNvPr id="235" name="Google Shape;235;p34"/>
          <p:cNvGrpSpPr/>
          <p:nvPr/>
        </p:nvGrpSpPr>
        <p:grpSpPr>
          <a:xfrm>
            <a:off x="2670533" y="393160"/>
            <a:ext cx="6094412" cy="4061506"/>
            <a:chOff x="0" y="957"/>
            <a:chExt cx="8125883" cy="5415341"/>
          </a:xfrm>
        </p:grpSpPr>
        <p:sp>
          <p:nvSpPr>
            <p:cNvPr id="236" name="Google Shape;236;p34"/>
            <p:cNvSpPr/>
            <p:nvPr/>
          </p:nvSpPr>
          <p:spPr>
            <a:xfrm>
              <a:off x="0" y="4077855"/>
              <a:ext cx="8125883" cy="1338443"/>
            </a:xfrm>
            <a:prstGeom prst="rect">
              <a:avLst/>
            </a:prstGeom>
            <a:solidFill>
              <a:srgbClr val="0B8E97"/>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7" name="Google Shape;237;p34"/>
            <p:cNvSpPr txBox="1"/>
            <p:nvPr/>
          </p:nvSpPr>
          <p:spPr>
            <a:xfrm>
              <a:off x="0" y="4077855"/>
              <a:ext cx="8125883" cy="722759"/>
            </a:xfrm>
            <a:prstGeom prst="rect">
              <a:avLst/>
            </a:prstGeom>
            <a:noFill/>
            <a:ln>
              <a:noFill/>
            </a:ln>
          </p:spPr>
          <p:txBody>
            <a:bodyPr spcFirstLastPara="1" wrap="square" lIns="160025" tIns="160025" rIns="160025" bIns="1600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 sz="2300" b="0" i="0" u="none" strike="noStrike" cap="none">
                  <a:solidFill>
                    <a:schemeClr val="lt1"/>
                  </a:solidFill>
                  <a:latin typeface="Arial"/>
                  <a:ea typeface="Arial"/>
                  <a:cs typeface="Arial"/>
                  <a:sym typeface="Arial"/>
                </a:rPr>
                <a:t>PM&amp;R Physician</a:t>
              </a:r>
              <a:endParaRPr sz="1100"/>
            </a:p>
          </p:txBody>
        </p:sp>
        <p:sp>
          <p:nvSpPr>
            <p:cNvPr id="238" name="Google Shape;238;p34"/>
            <p:cNvSpPr/>
            <p:nvPr/>
          </p:nvSpPr>
          <p:spPr>
            <a:xfrm>
              <a:off x="3967" y="4773845"/>
              <a:ext cx="2705982" cy="615683"/>
            </a:xfrm>
            <a:prstGeom prst="rect">
              <a:avLst/>
            </a:prstGeom>
            <a:solidFill>
              <a:srgbClr val="C9DADD">
                <a:alpha val="89803"/>
              </a:srgbClr>
            </a:solidFill>
            <a:ln w="12700" cap="flat" cmpd="sng">
              <a:solidFill>
                <a:srgbClr val="C9DADD">
                  <a:alpha val="89803"/>
                </a:srgb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9" name="Google Shape;239;p34"/>
            <p:cNvSpPr txBox="1"/>
            <p:nvPr/>
          </p:nvSpPr>
          <p:spPr>
            <a:xfrm>
              <a:off x="3967" y="4773845"/>
              <a:ext cx="2705982" cy="615683"/>
            </a:xfrm>
            <a:prstGeom prst="rect">
              <a:avLst/>
            </a:prstGeom>
            <a:noFill/>
            <a:ln>
              <a:noFill/>
            </a:ln>
          </p:spPr>
          <p:txBody>
            <a:bodyPr spcFirstLastPara="1" wrap="square" lIns="117350" tIns="20950" rIns="117350" bIns="20950" anchor="ctr" anchorCtr="0">
              <a:noAutofit/>
            </a:bodyPr>
            <a:lstStyle/>
            <a:p>
              <a:pPr marL="0" marR="0" lvl="0" indent="0" algn="ctr" rtl="0">
                <a:lnSpc>
                  <a:spcPct val="90000"/>
                </a:lnSpc>
                <a:spcBef>
                  <a:spcPts val="0"/>
                </a:spcBef>
                <a:spcAft>
                  <a:spcPts val="0"/>
                </a:spcAft>
                <a:buClr>
                  <a:schemeClr val="dk1"/>
                </a:buClr>
                <a:buSzPts val="1700"/>
                <a:buFont typeface="Arial"/>
                <a:buNone/>
              </a:pPr>
              <a:r>
                <a:rPr lang="en" sz="1700" b="0" i="0" u="none" strike="noStrike" cap="none">
                  <a:solidFill>
                    <a:schemeClr val="dk1"/>
                  </a:solidFill>
                  <a:latin typeface="Arial"/>
                  <a:ea typeface="Arial"/>
                  <a:cs typeface="Arial"/>
                  <a:sym typeface="Arial"/>
                </a:rPr>
                <a:t>Begin Recovery</a:t>
              </a:r>
              <a:endParaRPr sz="1100"/>
            </a:p>
          </p:txBody>
        </p:sp>
        <p:sp>
          <p:nvSpPr>
            <p:cNvPr id="240" name="Google Shape;240;p34"/>
            <p:cNvSpPr/>
            <p:nvPr/>
          </p:nvSpPr>
          <p:spPr>
            <a:xfrm>
              <a:off x="2709950" y="4773845"/>
              <a:ext cx="2705982" cy="615683"/>
            </a:xfrm>
            <a:prstGeom prst="rect">
              <a:avLst/>
            </a:prstGeom>
            <a:solidFill>
              <a:srgbClr val="C9DADD">
                <a:alpha val="89803"/>
              </a:srgbClr>
            </a:solidFill>
            <a:ln w="12700" cap="flat" cmpd="sng">
              <a:solidFill>
                <a:srgbClr val="C9DADD">
                  <a:alpha val="89803"/>
                </a:srgb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1" name="Google Shape;241;p34"/>
            <p:cNvSpPr txBox="1"/>
            <p:nvPr/>
          </p:nvSpPr>
          <p:spPr>
            <a:xfrm>
              <a:off x="2709950" y="4773845"/>
              <a:ext cx="2705982" cy="615683"/>
            </a:xfrm>
            <a:prstGeom prst="rect">
              <a:avLst/>
            </a:prstGeom>
            <a:noFill/>
            <a:ln>
              <a:noFill/>
            </a:ln>
          </p:spPr>
          <p:txBody>
            <a:bodyPr spcFirstLastPara="1" wrap="square" lIns="117350" tIns="20950" rIns="117350" bIns="20950" anchor="ctr" anchorCtr="0">
              <a:noAutofit/>
            </a:bodyPr>
            <a:lstStyle/>
            <a:p>
              <a:pPr marL="0" marR="0" lvl="0" indent="0" algn="ctr" rtl="0">
                <a:lnSpc>
                  <a:spcPct val="90000"/>
                </a:lnSpc>
                <a:spcBef>
                  <a:spcPts val="0"/>
                </a:spcBef>
                <a:spcAft>
                  <a:spcPts val="0"/>
                </a:spcAft>
                <a:buClr>
                  <a:schemeClr val="dk1"/>
                </a:buClr>
                <a:buSzPts val="1700"/>
                <a:buFont typeface="Arial"/>
                <a:buNone/>
              </a:pPr>
              <a:r>
                <a:rPr lang="en" sz="1700" b="0" i="0" u="none" strike="noStrike" cap="none">
                  <a:solidFill>
                    <a:schemeClr val="dk1"/>
                  </a:solidFill>
                  <a:latin typeface="Arial"/>
                  <a:ea typeface="Arial"/>
                  <a:cs typeface="Arial"/>
                  <a:sym typeface="Arial"/>
                </a:rPr>
                <a:t>Regain Function</a:t>
              </a:r>
              <a:endParaRPr sz="1100"/>
            </a:p>
          </p:txBody>
        </p:sp>
        <p:sp>
          <p:nvSpPr>
            <p:cNvPr id="242" name="Google Shape;242;p34"/>
            <p:cNvSpPr/>
            <p:nvPr/>
          </p:nvSpPr>
          <p:spPr>
            <a:xfrm>
              <a:off x="5415932" y="4773845"/>
              <a:ext cx="2705982" cy="615683"/>
            </a:xfrm>
            <a:prstGeom prst="rect">
              <a:avLst/>
            </a:prstGeom>
            <a:solidFill>
              <a:srgbClr val="C9DADD">
                <a:alpha val="89803"/>
              </a:srgbClr>
            </a:solidFill>
            <a:ln w="12700" cap="flat" cmpd="sng">
              <a:solidFill>
                <a:srgbClr val="C9DADD">
                  <a:alpha val="89803"/>
                </a:srgb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3" name="Google Shape;243;p34"/>
            <p:cNvSpPr txBox="1"/>
            <p:nvPr/>
          </p:nvSpPr>
          <p:spPr>
            <a:xfrm>
              <a:off x="5415932" y="4773845"/>
              <a:ext cx="2705982" cy="615683"/>
            </a:xfrm>
            <a:prstGeom prst="rect">
              <a:avLst/>
            </a:prstGeom>
            <a:noFill/>
            <a:ln>
              <a:noFill/>
            </a:ln>
          </p:spPr>
          <p:txBody>
            <a:bodyPr spcFirstLastPara="1" wrap="square" lIns="117350" tIns="20950" rIns="117350" bIns="20950" anchor="ctr" anchorCtr="0">
              <a:noAutofit/>
            </a:bodyPr>
            <a:lstStyle/>
            <a:p>
              <a:pPr marL="0" marR="0" lvl="0" indent="0" algn="ctr" rtl="0">
                <a:lnSpc>
                  <a:spcPct val="90000"/>
                </a:lnSpc>
                <a:spcBef>
                  <a:spcPts val="0"/>
                </a:spcBef>
                <a:spcAft>
                  <a:spcPts val="0"/>
                </a:spcAft>
                <a:buClr>
                  <a:schemeClr val="dk1"/>
                </a:buClr>
                <a:buSzPts val="1700"/>
                <a:buFont typeface="Arial"/>
                <a:buNone/>
              </a:pPr>
              <a:r>
                <a:rPr lang="en" sz="1700" b="0" i="0" u="none" strike="noStrike" cap="none">
                  <a:solidFill>
                    <a:schemeClr val="dk1"/>
                  </a:solidFill>
                  <a:latin typeface="Arial"/>
                  <a:ea typeface="Arial"/>
                  <a:cs typeface="Arial"/>
                  <a:sym typeface="Arial"/>
                </a:rPr>
                <a:t>Maintain </a:t>
              </a:r>
              <a:r>
                <a:rPr lang="en" sz="1700">
                  <a:solidFill>
                    <a:schemeClr val="dk1"/>
                  </a:solidFill>
                </a:rPr>
                <a:t>Function</a:t>
              </a:r>
              <a:endParaRPr sz="1100"/>
            </a:p>
          </p:txBody>
        </p:sp>
        <p:sp>
          <p:nvSpPr>
            <p:cNvPr id="244" name="Google Shape;244;p34"/>
            <p:cNvSpPr/>
            <p:nvPr/>
          </p:nvSpPr>
          <p:spPr>
            <a:xfrm rot="10800000">
              <a:off x="0" y="2039406"/>
              <a:ext cx="8125883" cy="2058525"/>
            </a:xfrm>
            <a:prstGeom prst="upArrowCallout">
              <a:avLst>
                <a:gd name="adj1" fmla="val 25000"/>
                <a:gd name="adj2" fmla="val 25000"/>
                <a:gd name="adj3" fmla="val 25000"/>
                <a:gd name="adj4" fmla="val 64977"/>
              </a:avLst>
            </a:prstGeom>
            <a:solidFill>
              <a:srgbClr val="0B8E97"/>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5" name="Google Shape;245;p34"/>
            <p:cNvSpPr txBox="1"/>
            <p:nvPr/>
          </p:nvSpPr>
          <p:spPr>
            <a:xfrm>
              <a:off x="0" y="2039406"/>
              <a:ext cx="8125883" cy="722542"/>
            </a:xfrm>
            <a:prstGeom prst="rect">
              <a:avLst/>
            </a:prstGeom>
            <a:noFill/>
            <a:ln>
              <a:noFill/>
            </a:ln>
          </p:spPr>
          <p:txBody>
            <a:bodyPr spcFirstLastPara="1" wrap="square" lIns="160025" tIns="160025" rIns="160025" bIns="1600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 sz="2300" b="0" i="0" u="none" strike="noStrike" cap="none">
                  <a:solidFill>
                    <a:schemeClr val="lt1"/>
                  </a:solidFill>
                  <a:latin typeface="Arial"/>
                  <a:ea typeface="Arial"/>
                  <a:cs typeface="Arial"/>
                  <a:sym typeface="Arial"/>
                </a:rPr>
                <a:t>Critical Care Physician</a:t>
              </a:r>
              <a:endParaRPr sz="1100"/>
            </a:p>
          </p:txBody>
        </p:sp>
        <p:sp>
          <p:nvSpPr>
            <p:cNvPr id="246" name="Google Shape;246;p34"/>
            <p:cNvSpPr/>
            <p:nvPr/>
          </p:nvSpPr>
          <p:spPr>
            <a:xfrm>
              <a:off x="0" y="2761948"/>
              <a:ext cx="4062941" cy="615499"/>
            </a:xfrm>
            <a:prstGeom prst="rect">
              <a:avLst/>
            </a:prstGeom>
            <a:solidFill>
              <a:srgbClr val="C9DADD">
                <a:alpha val="89803"/>
              </a:srgbClr>
            </a:solidFill>
            <a:ln w="12700" cap="flat" cmpd="sng">
              <a:solidFill>
                <a:srgbClr val="C9DADD">
                  <a:alpha val="89803"/>
                </a:srgb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7" name="Google Shape;247;p34"/>
            <p:cNvSpPr txBox="1"/>
            <p:nvPr/>
          </p:nvSpPr>
          <p:spPr>
            <a:xfrm>
              <a:off x="0" y="2761948"/>
              <a:ext cx="4062941" cy="615499"/>
            </a:xfrm>
            <a:prstGeom prst="rect">
              <a:avLst/>
            </a:prstGeom>
            <a:noFill/>
            <a:ln>
              <a:noFill/>
            </a:ln>
          </p:spPr>
          <p:txBody>
            <a:bodyPr spcFirstLastPara="1" wrap="square" lIns="160025" tIns="28575" rIns="160025" bIns="28575" anchor="ctr" anchorCtr="0">
              <a:noAutofit/>
            </a:bodyPr>
            <a:lstStyle/>
            <a:p>
              <a:pPr marL="0" marR="0" lvl="0" indent="0" algn="ctr" rtl="0">
                <a:lnSpc>
                  <a:spcPct val="90000"/>
                </a:lnSpc>
                <a:spcBef>
                  <a:spcPts val="0"/>
                </a:spcBef>
                <a:spcAft>
                  <a:spcPts val="0"/>
                </a:spcAft>
                <a:buClr>
                  <a:schemeClr val="dk1"/>
                </a:buClr>
                <a:buSzPts val="2300"/>
                <a:buFont typeface="Arial"/>
                <a:buNone/>
              </a:pPr>
              <a:r>
                <a:rPr lang="en" sz="2300" b="0" i="0" u="none" strike="noStrike" cap="none">
                  <a:solidFill>
                    <a:schemeClr val="dk1"/>
                  </a:solidFill>
                  <a:latin typeface="Arial"/>
                  <a:ea typeface="Arial"/>
                  <a:cs typeface="Arial"/>
                  <a:sym typeface="Arial"/>
                </a:rPr>
                <a:t>Keep Alive</a:t>
              </a:r>
              <a:endParaRPr sz="1100"/>
            </a:p>
          </p:txBody>
        </p:sp>
        <p:sp>
          <p:nvSpPr>
            <p:cNvPr id="248" name="Google Shape;248;p34"/>
            <p:cNvSpPr/>
            <p:nvPr/>
          </p:nvSpPr>
          <p:spPr>
            <a:xfrm>
              <a:off x="4062941" y="2761948"/>
              <a:ext cx="4062941" cy="615499"/>
            </a:xfrm>
            <a:prstGeom prst="rect">
              <a:avLst/>
            </a:prstGeom>
            <a:solidFill>
              <a:srgbClr val="C9DADD">
                <a:alpha val="89803"/>
              </a:srgbClr>
            </a:solidFill>
            <a:ln w="12700" cap="flat" cmpd="sng">
              <a:solidFill>
                <a:srgbClr val="C9DADD">
                  <a:alpha val="89803"/>
                </a:srgb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9" name="Google Shape;249;p34"/>
            <p:cNvSpPr txBox="1"/>
            <p:nvPr/>
          </p:nvSpPr>
          <p:spPr>
            <a:xfrm>
              <a:off x="4062941" y="2761948"/>
              <a:ext cx="4062941" cy="615499"/>
            </a:xfrm>
            <a:prstGeom prst="rect">
              <a:avLst/>
            </a:prstGeom>
            <a:noFill/>
            <a:ln>
              <a:noFill/>
            </a:ln>
          </p:spPr>
          <p:txBody>
            <a:bodyPr spcFirstLastPara="1" wrap="square" lIns="160025" tIns="28575" rIns="160025" bIns="28575" anchor="ctr" anchorCtr="0">
              <a:noAutofit/>
            </a:bodyPr>
            <a:lstStyle/>
            <a:p>
              <a:pPr marL="0" marR="0" lvl="0" indent="0" algn="ctr" rtl="0">
                <a:lnSpc>
                  <a:spcPct val="90000"/>
                </a:lnSpc>
                <a:spcBef>
                  <a:spcPts val="0"/>
                </a:spcBef>
                <a:spcAft>
                  <a:spcPts val="0"/>
                </a:spcAft>
                <a:buClr>
                  <a:schemeClr val="dk1"/>
                </a:buClr>
                <a:buSzPts val="2300"/>
                <a:buFont typeface="Arial"/>
                <a:buNone/>
              </a:pPr>
              <a:r>
                <a:rPr lang="en" sz="2300" b="0" i="0" u="none" strike="noStrike" cap="none">
                  <a:solidFill>
                    <a:schemeClr val="dk1"/>
                  </a:solidFill>
                  <a:latin typeface="Arial"/>
                  <a:ea typeface="Arial"/>
                  <a:cs typeface="Arial"/>
                  <a:sym typeface="Arial"/>
                </a:rPr>
                <a:t>Optimize Organs</a:t>
              </a:r>
              <a:endParaRPr sz="1100"/>
            </a:p>
          </p:txBody>
        </p:sp>
        <p:sp>
          <p:nvSpPr>
            <p:cNvPr id="250" name="Google Shape;250;p34"/>
            <p:cNvSpPr/>
            <p:nvPr/>
          </p:nvSpPr>
          <p:spPr>
            <a:xfrm rot="10800000">
              <a:off x="0" y="957"/>
              <a:ext cx="8125883" cy="2058525"/>
            </a:xfrm>
            <a:prstGeom prst="upArrowCallout">
              <a:avLst>
                <a:gd name="adj1" fmla="val 25000"/>
                <a:gd name="adj2" fmla="val 25000"/>
                <a:gd name="adj3" fmla="val 25000"/>
                <a:gd name="adj4" fmla="val 64977"/>
              </a:avLst>
            </a:prstGeom>
            <a:solidFill>
              <a:srgbClr val="0B8E97"/>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1" name="Google Shape;251;p34"/>
            <p:cNvSpPr txBox="1"/>
            <p:nvPr/>
          </p:nvSpPr>
          <p:spPr>
            <a:xfrm>
              <a:off x="0" y="957"/>
              <a:ext cx="8125883" cy="722542"/>
            </a:xfrm>
            <a:prstGeom prst="rect">
              <a:avLst/>
            </a:prstGeom>
            <a:noFill/>
            <a:ln>
              <a:noFill/>
            </a:ln>
          </p:spPr>
          <p:txBody>
            <a:bodyPr spcFirstLastPara="1" wrap="square" lIns="160025" tIns="160025" rIns="160025" bIns="1600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 sz="2300" b="0" i="0" u="none" strike="noStrike" cap="none">
                  <a:solidFill>
                    <a:schemeClr val="lt1"/>
                  </a:solidFill>
                  <a:latin typeface="Arial"/>
                  <a:ea typeface="Arial"/>
                  <a:cs typeface="Arial"/>
                  <a:sym typeface="Arial"/>
                </a:rPr>
                <a:t>Emergency Physician</a:t>
              </a:r>
              <a:endParaRPr sz="1100"/>
            </a:p>
          </p:txBody>
        </p:sp>
        <p:sp>
          <p:nvSpPr>
            <p:cNvPr id="252" name="Google Shape;252;p34"/>
            <p:cNvSpPr/>
            <p:nvPr/>
          </p:nvSpPr>
          <p:spPr>
            <a:xfrm>
              <a:off x="0" y="723500"/>
              <a:ext cx="4062941" cy="615499"/>
            </a:xfrm>
            <a:prstGeom prst="rect">
              <a:avLst/>
            </a:prstGeom>
            <a:solidFill>
              <a:srgbClr val="C9DADD">
                <a:alpha val="89803"/>
              </a:srgbClr>
            </a:solidFill>
            <a:ln w="12700" cap="flat" cmpd="sng">
              <a:solidFill>
                <a:srgbClr val="C9DADD">
                  <a:alpha val="89803"/>
                </a:srgb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3" name="Google Shape;253;p34"/>
            <p:cNvSpPr txBox="1"/>
            <p:nvPr/>
          </p:nvSpPr>
          <p:spPr>
            <a:xfrm>
              <a:off x="0" y="723500"/>
              <a:ext cx="4062941" cy="615499"/>
            </a:xfrm>
            <a:prstGeom prst="rect">
              <a:avLst/>
            </a:prstGeom>
            <a:noFill/>
            <a:ln>
              <a:noFill/>
            </a:ln>
          </p:spPr>
          <p:txBody>
            <a:bodyPr spcFirstLastPara="1" wrap="square" lIns="160025" tIns="28575" rIns="160025" bIns="28575" anchor="ctr" anchorCtr="0">
              <a:noAutofit/>
            </a:bodyPr>
            <a:lstStyle/>
            <a:p>
              <a:pPr marL="0" marR="0" lvl="0" indent="0" algn="ctr" rtl="0">
                <a:lnSpc>
                  <a:spcPct val="90000"/>
                </a:lnSpc>
                <a:spcBef>
                  <a:spcPts val="0"/>
                </a:spcBef>
                <a:spcAft>
                  <a:spcPts val="0"/>
                </a:spcAft>
                <a:buClr>
                  <a:schemeClr val="dk1"/>
                </a:buClr>
                <a:buSzPts val="2300"/>
                <a:buFont typeface="Arial"/>
                <a:buNone/>
              </a:pPr>
              <a:r>
                <a:rPr lang="en" sz="2300" b="0" i="0" u="none" strike="noStrike" cap="none">
                  <a:solidFill>
                    <a:schemeClr val="dk1"/>
                  </a:solidFill>
                  <a:latin typeface="Arial"/>
                  <a:ea typeface="Arial"/>
                  <a:cs typeface="Arial"/>
                  <a:sym typeface="Arial"/>
                </a:rPr>
                <a:t>First Response</a:t>
              </a:r>
              <a:endParaRPr sz="1100"/>
            </a:p>
          </p:txBody>
        </p:sp>
        <p:sp>
          <p:nvSpPr>
            <p:cNvPr id="254" name="Google Shape;254;p34"/>
            <p:cNvSpPr/>
            <p:nvPr/>
          </p:nvSpPr>
          <p:spPr>
            <a:xfrm>
              <a:off x="4062941" y="723500"/>
              <a:ext cx="4062941" cy="615499"/>
            </a:xfrm>
            <a:prstGeom prst="rect">
              <a:avLst/>
            </a:prstGeom>
            <a:solidFill>
              <a:srgbClr val="C9DADD">
                <a:alpha val="89803"/>
              </a:srgbClr>
            </a:solidFill>
            <a:ln w="12700" cap="flat" cmpd="sng">
              <a:solidFill>
                <a:srgbClr val="C9DADD">
                  <a:alpha val="89803"/>
                </a:srgbClr>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5" name="Google Shape;255;p34"/>
            <p:cNvSpPr txBox="1"/>
            <p:nvPr/>
          </p:nvSpPr>
          <p:spPr>
            <a:xfrm>
              <a:off x="4062941" y="723500"/>
              <a:ext cx="4062941" cy="615499"/>
            </a:xfrm>
            <a:prstGeom prst="rect">
              <a:avLst/>
            </a:prstGeom>
            <a:noFill/>
            <a:ln>
              <a:noFill/>
            </a:ln>
          </p:spPr>
          <p:txBody>
            <a:bodyPr spcFirstLastPara="1" wrap="square" lIns="160025" tIns="28575" rIns="160025" bIns="28575" anchor="ctr" anchorCtr="0">
              <a:noAutofit/>
            </a:bodyPr>
            <a:lstStyle/>
            <a:p>
              <a:pPr marL="0" marR="0" lvl="0" indent="0" algn="ctr" rtl="0">
                <a:lnSpc>
                  <a:spcPct val="90000"/>
                </a:lnSpc>
                <a:spcBef>
                  <a:spcPts val="0"/>
                </a:spcBef>
                <a:spcAft>
                  <a:spcPts val="0"/>
                </a:spcAft>
                <a:buClr>
                  <a:schemeClr val="dk1"/>
                </a:buClr>
                <a:buSzPts val="2300"/>
                <a:buFont typeface="Arial"/>
                <a:buNone/>
              </a:pPr>
              <a:r>
                <a:rPr lang="en" sz="2300" b="0" i="0" u="none" strike="noStrike" cap="none">
                  <a:solidFill>
                    <a:schemeClr val="dk1"/>
                  </a:solidFill>
                  <a:latin typeface="Arial"/>
                  <a:ea typeface="Arial"/>
                  <a:cs typeface="Arial"/>
                  <a:sym typeface="Arial"/>
                </a:rPr>
                <a:t>Stabilize Patient</a:t>
              </a:r>
              <a:endParaRPr sz="110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5"/>
          <p:cNvSpPr txBox="1">
            <a:spLocks noGrp="1"/>
          </p:cNvSpPr>
          <p:nvPr>
            <p:ph type="body" idx="1"/>
          </p:nvPr>
        </p:nvSpPr>
        <p:spPr>
          <a:xfrm>
            <a:off x="423300" y="1185241"/>
            <a:ext cx="3886200" cy="3592800"/>
          </a:xfrm>
          <a:prstGeom prst="rect">
            <a:avLst/>
          </a:prstGeom>
          <a:noFill/>
          <a:ln>
            <a:noFill/>
          </a:ln>
        </p:spPr>
        <p:txBody>
          <a:bodyPr spcFirstLastPara="1" wrap="square" lIns="68575" tIns="34275" rIns="68575" bIns="34275" anchor="t" anchorCtr="0">
            <a:normAutofit fontScale="92500"/>
          </a:bodyPr>
          <a:lstStyle/>
          <a:p>
            <a:pPr marL="0" lvl="0" indent="0" algn="l" rtl="0">
              <a:lnSpc>
                <a:spcPct val="90000"/>
              </a:lnSpc>
              <a:spcBef>
                <a:spcPts val="0"/>
              </a:spcBef>
              <a:spcAft>
                <a:spcPts val="0"/>
              </a:spcAft>
              <a:buClr>
                <a:schemeClr val="dk2"/>
              </a:buClr>
              <a:buSzPct val="100000"/>
              <a:buNone/>
            </a:pPr>
            <a:r>
              <a:rPr lang="en" dirty="0"/>
              <a:t>PM&amp;R customizes recovery options for each individual.</a:t>
            </a:r>
            <a:endParaRPr dirty="0"/>
          </a:p>
          <a:p>
            <a:pPr marL="0" lvl="0" indent="0" algn="l" rtl="0">
              <a:lnSpc>
                <a:spcPct val="90000"/>
              </a:lnSpc>
              <a:spcBef>
                <a:spcPts val="0"/>
              </a:spcBef>
              <a:spcAft>
                <a:spcPts val="0"/>
              </a:spcAft>
              <a:buClr>
                <a:schemeClr val="dk2"/>
              </a:buClr>
              <a:buSzPct val="100000"/>
              <a:buNone/>
            </a:pPr>
            <a:endParaRPr dirty="0"/>
          </a:p>
          <a:p>
            <a:pPr marL="0" lvl="0" indent="0" algn="l" rtl="0">
              <a:lnSpc>
                <a:spcPct val="90000"/>
              </a:lnSpc>
              <a:spcBef>
                <a:spcPts val="0"/>
              </a:spcBef>
              <a:spcAft>
                <a:spcPts val="0"/>
              </a:spcAft>
              <a:buClr>
                <a:schemeClr val="dk2"/>
              </a:buClr>
              <a:buSzPct val="100000"/>
              <a:buNone/>
            </a:pPr>
            <a:r>
              <a:rPr lang="en" dirty="0"/>
              <a:t>The highest level of independence is achieved with a combination of:</a:t>
            </a:r>
            <a:endParaRPr dirty="0"/>
          </a:p>
          <a:p>
            <a:pPr marL="0" lvl="0" indent="0" algn="l" rtl="0">
              <a:lnSpc>
                <a:spcPct val="90000"/>
              </a:lnSpc>
              <a:spcBef>
                <a:spcPts val="0"/>
              </a:spcBef>
              <a:spcAft>
                <a:spcPts val="0"/>
              </a:spcAft>
              <a:buClr>
                <a:schemeClr val="dk2"/>
              </a:buClr>
              <a:buSzPct val="100000"/>
              <a:buNone/>
            </a:pPr>
            <a:endParaRPr dirty="0"/>
          </a:p>
          <a:p>
            <a:pPr marL="457200" lvl="0" indent="-341947" algn="l" rtl="0">
              <a:lnSpc>
                <a:spcPct val="90000"/>
              </a:lnSpc>
              <a:spcBef>
                <a:spcPts val="0"/>
              </a:spcBef>
              <a:spcAft>
                <a:spcPts val="0"/>
              </a:spcAft>
              <a:buSzPct val="100000"/>
              <a:buChar char="•"/>
            </a:pPr>
            <a:r>
              <a:rPr lang="en" sz="1800" dirty="0"/>
              <a:t>Intensive therapies and physical exercise</a:t>
            </a:r>
            <a:endParaRPr sz="1800" dirty="0"/>
          </a:p>
          <a:p>
            <a:pPr marL="457200" lvl="0" indent="-341947" algn="l" rtl="0">
              <a:lnSpc>
                <a:spcPct val="90000"/>
              </a:lnSpc>
              <a:spcBef>
                <a:spcPts val="0"/>
              </a:spcBef>
              <a:spcAft>
                <a:spcPts val="0"/>
              </a:spcAft>
              <a:buSzPct val="100000"/>
              <a:buChar char="•"/>
            </a:pPr>
            <a:r>
              <a:rPr lang="en" sz="1800" dirty="0"/>
              <a:t>Optimized medication regimens</a:t>
            </a:r>
            <a:endParaRPr sz="1800" dirty="0"/>
          </a:p>
          <a:p>
            <a:pPr marL="457200" lvl="0" indent="-341947" algn="l" rtl="0">
              <a:lnSpc>
                <a:spcPct val="90000"/>
              </a:lnSpc>
              <a:spcBef>
                <a:spcPts val="0"/>
              </a:spcBef>
              <a:spcAft>
                <a:spcPts val="0"/>
              </a:spcAft>
              <a:buSzPct val="100000"/>
              <a:buChar char="•"/>
            </a:pPr>
            <a:r>
              <a:rPr lang="en" sz="1800" dirty="0"/>
              <a:t>Assistive device training</a:t>
            </a:r>
            <a:endParaRPr sz="1800" dirty="0"/>
          </a:p>
          <a:p>
            <a:pPr marL="457200" lvl="0" indent="-341947" algn="l" rtl="0">
              <a:lnSpc>
                <a:spcPct val="90000"/>
              </a:lnSpc>
              <a:spcBef>
                <a:spcPts val="0"/>
              </a:spcBef>
              <a:spcAft>
                <a:spcPts val="0"/>
              </a:spcAft>
              <a:buSzPct val="100000"/>
              <a:buChar char="•"/>
            </a:pPr>
            <a:r>
              <a:rPr lang="en" sz="1800" dirty="0"/>
              <a:t>Adaptive equipment </a:t>
            </a:r>
            <a:endParaRPr sz="1800" dirty="0"/>
          </a:p>
          <a:p>
            <a:pPr marL="457200" lvl="0" indent="-341947" algn="l" rtl="0">
              <a:lnSpc>
                <a:spcPct val="90000"/>
              </a:lnSpc>
              <a:spcBef>
                <a:spcPts val="0"/>
              </a:spcBef>
              <a:spcAft>
                <a:spcPts val="0"/>
              </a:spcAft>
              <a:buSzPct val="100000"/>
              <a:buChar char="•"/>
            </a:pPr>
            <a:r>
              <a:rPr lang="en" sz="1800" dirty="0"/>
              <a:t>Caregiver training</a:t>
            </a:r>
            <a:endParaRPr sz="1800" dirty="0"/>
          </a:p>
          <a:p>
            <a:pPr marL="457200" lvl="0" indent="-341947" algn="l" rtl="0">
              <a:lnSpc>
                <a:spcPct val="90000"/>
              </a:lnSpc>
              <a:spcBef>
                <a:spcPts val="0"/>
              </a:spcBef>
              <a:spcAft>
                <a:spcPts val="0"/>
              </a:spcAft>
              <a:buSzPct val="100000"/>
              <a:buChar char="•"/>
            </a:pPr>
            <a:r>
              <a:rPr lang="en" sz="1800" dirty="0"/>
              <a:t>Ongoing practice and repetition</a:t>
            </a:r>
            <a:endParaRPr sz="1800" dirty="0"/>
          </a:p>
          <a:p>
            <a:pPr marL="457200" lvl="0" indent="-341947" algn="l" rtl="0">
              <a:lnSpc>
                <a:spcPct val="90000"/>
              </a:lnSpc>
              <a:spcBef>
                <a:spcPts val="0"/>
              </a:spcBef>
              <a:spcAft>
                <a:spcPts val="0"/>
              </a:spcAft>
              <a:buSzPct val="100000"/>
              <a:buChar char="•"/>
            </a:pPr>
            <a:r>
              <a:rPr lang="en" sz="1800" dirty="0"/>
              <a:t>Pain management</a:t>
            </a:r>
            <a:endParaRPr sz="1800" dirty="0"/>
          </a:p>
          <a:p>
            <a:pPr marL="0" lvl="0" indent="0" algn="l" rtl="0">
              <a:lnSpc>
                <a:spcPct val="90000"/>
              </a:lnSpc>
              <a:spcBef>
                <a:spcPts val="0"/>
              </a:spcBef>
              <a:spcAft>
                <a:spcPts val="0"/>
              </a:spcAft>
              <a:buClr>
                <a:schemeClr val="dk2"/>
              </a:buClr>
              <a:buSzPct val="100000"/>
              <a:buNone/>
            </a:pPr>
            <a:endParaRPr dirty="0"/>
          </a:p>
        </p:txBody>
      </p:sp>
      <p:sp>
        <p:nvSpPr>
          <p:cNvPr id="262" name="Google Shape;262;p35"/>
          <p:cNvSpPr txBox="1">
            <a:spLocks noGrp="1"/>
          </p:cNvSpPr>
          <p:nvPr>
            <p:ph type="title"/>
          </p:nvPr>
        </p:nvSpPr>
        <p:spPr>
          <a:xfrm>
            <a:off x="423801"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en"/>
              <a:t>About PM&amp;R</a:t>
            </a:r>
            <a:endParaRPr/>
          </a:p>
        </p:txBody>
      </p:sp>
      <p:pic>
        <p:nvPicPr>
          <p:cNvPr id="263" name="Google Shape;263;p35" descr="anatomy.png"/>
          <p:cNvPicPr preferRelativeResize="0"/>
          <p:nvPr/>
        </p:nvPicPr>
        <p:blipFill rotWithShape="1">
          <a:blip r:embed="rId3">
            <a:alphaModFix/>
          </a:blip>
          <a:srcRect/>
          <a:stretch/>
        </p:blipFill>
        <p:spPr>
          <a:xfrm>
            <a:off x="4834501" y="1563944"/>
            <a:ext cx="3390148" cy="2015612"/>
          </a:xfrm>
          <a:prstGeom prst="rect">
            <a:avLst/>
          </a:prstGeom>
          <a:noFill/>
          <a:ln>
            <a:noFill/>
          </a:ln>
        </p:spPr>
      </p:pic>
      <p:sp>
        <p:nvSpPr>
          <p:cNvPr id="264" name="Google Shape;264;p35"/>
          <p:cNvSpPr/>
          <p:nvPr/>
        </p:nvSpPr>
        <p:spPr>
          <a:xfrm>
            <a:off x="4564028" y="1616104"/>
            <a:ext cx="870340"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0" i="0" u="none" strike="noStrike" cap="none">
                <a:solidFill>
                  <a:schemeClr val="dk1"/>
                </a:solidFill>
                <a:latin typeface="Arial"/>
                <a:ea typeface="Arial"/>
                <a:cs typeface="Arial"/>
                <a:sym typeface="Arial"/>
              </a:rPr>
              <a:t>Brain</a:t>
            </a:r>
            <a:endParaRPr sz="1100"/>
          </a:p>
        </p:txBody>
      </p:sp>
      <p:sp>
        <p:nvSpPr>
          <p:cNvPr id="265" name="Google Shape;265;p35"/>
          <p:cNvSpPr/>
          <p:nvPr/>
        </p:nvSpPr>
        <p:spPr>
          <a:xfrm>
            <a:off x="5650556" y="1616104"/>
            <a:ext cx="870340" cy="484748"/>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Arial"/>
                <a:ea typeface="Arial"/>
                <a:cs typeface="Arial"/>
                <a:sym typeface="Arial"/>
              </a:rPr>
              <a:t>Spinal Cord</a:t>
            </a:r>
            <a:endParaRPr sz="1100"/>
          </a:p>
        </p:txBody>
      </p:sp>
      <p:sp>
        <p:nvSpPr>
          <p:cNvPr id="266" name="Google Shape;266;p35"/>
          <p:cNvSpPr/>
          <p:nvPr/>
        </p:nvSpPr>
        <p:spPr>
          <a:xfrm>
            <a:off x="5650556" y="2882556"/>
            <a:ext cx="870340"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Arial"/>
                <a:ea typeface="Arial"/>
                <a:cs typeface="Arial"/>
                <a:sym typeface="Arial"/>
              </a:rPr>
              <a:t>Bones</a:t>
            </a:r>
            <a:endParaRPr sz="1100"/>
          </a:p>
        </p:txBody>
      </p:sp>
      <p:sp>
        <p:nvSpPr>
          <p:cNvPr id="267" name="Google Shape;267;p35"/>
          <p:cNvSpPr/>
          <p:nvPr/>
        </p:nvSpPr>
        <p:spPr>
          <a:xfrm>
            <a:off x="4399331" y="3090305"/>
            <a:ext cx="870340"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Arial"/>
                <a:ea typeface="Arial"/>
                <a:cs typeface="Arial"/>
                <a:sym typeface="Arial"/>
              </a:rPr>
              <a:t>Nerves</a:t>
            </a:r>
            <a:endParaRPr sz="1100"/>
          </a:p>
        </p:txBody>
      </p:sp>
      <p:sp>
        <p:nvSpPr>
          <p:cNvPr id="268" name="Google Shape;268;p35"/>
          <p:cNvSpPr/>
          <p:nvPr/>
        </p:nvSpPr>
        <p:spPr>
          <a:xfrm>
            <a:off x="6846351" y="3090305"/>
            <a:ext cx="870340"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Arial"/>
                <a:ea typeface="Arial"/>
                <a:cs typeface="Arial"/>
                <a:sym typeface="Arial"/>
              </a:rPr>
              <a:t>Joints</a:t>
            </a:r>
            <a:endParaRPr sz="1100"/>
          </a:p>
        </p:txBody>
      </p:sp>
      <p:sp>
        <p:nvSpPr>
          <p:cNvPr id="269" name="Google Shape;269;p35"/>
          <p:cNvSpPr/>
          <p:nvPr/>
        </p:nvSpPr>
        <p:spPr>
          <a:xfrm>
            <a:off x="8224649" y="2571750"/>
            <a:ext cx="1012623"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Arial"/>
                <a:ea typeface="Arial"/>
                <a:cs typeface="Arial"/>
                <a:sym typeface="Arial"/>
              </a:rPr>
              <a:t>Ligaments</a:t>
            </a:r>
            <a:endParaRPr sz="1100"/>
          </a:p>
        </p:txBody>
      </p:sp>
      <p:sp>
        <p:nvSpPr>
          <p:cNvPr id="270" name="Google Shape;270;p35"/>
          <p:cNvSpPr/>
          <p:nvPr/>
        </p:nvSpPr>
        <p:spPr>
          <a:xfrm>
            <a:off x="8092556" y="3090305"/>
            <a:ext cx="870340"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Arial"/>
                <a:ea typeface="Arial"/>
                <a:cs typeface="Arial"/>
                <a:sym typeface="Arial"/>
              </a:rPr>
              <a:t>Muscles</a:t>
            </a:r>
            <a:endParaRPr sz="1100"/>
          </a:p>
        </p:txBody>
      </p:sp>
      <p:sp>
        <p:nvSpPr>
          <p:cNvPr id="271" name="Google Shape;271;p35"/>
          <p:cNvSpPr/>
          <p:nvPr/>
        </p:nvSpPr>
        <p:spPr>
          <a:xfrm>
            <a:off x="8224648" y="2100852"/>
            <a:ext cx="870340"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Arial"/>
                <a:ea typeface="Arial"/>
                <a:cs typeface="Arial"/>
                <a:sym typeface="Arial"/>
              </a:rPr>
              <a:t>Tendons</a:t>
            </a:r>
            <a:endParaRPr sz="1100"/>
          </a:p>
        </p:txBody>
      </p:sp>
      <p:cxnSp>
        <p:nvCxnSpPr>
          <p:cNvPr id="272" name="Google Shape;272;p35"/>
          <p:cNvCxnSpPr/>
          <p:nvPr/>
        </p:nvCxnSpPr>
        <p:spPr>
          <a:xfrm>
            <a:off x="5086754" y="1792672"/>
            <a:ext cx="266179" cy="1191"/>
          </a:xfrm>
          <a:prstGeom prst="straightConnector1">
            <a:avLst/>
          </a:prstGeom>
          <a:noFill/>
          <a:ln w="12700" cap="flat" cmpd="sng">
            <a:solidFill>
              <a:schemeClr val="accent1"/>
            </a:solidFill>
            <a:prstDash val="solid"/>
            <a:miter lim="800000"/>
            <a:headEnd type="none" w="sm" len="sm"/>
            <a:tailEnd type="none" w="sm" len="sm"/>
          </a:ln>
        </p:spPr>
      </p:cxnSp>
      <p:cxnSp>
        <p:nvCxnSpPr>
          <p:cNvPr id="273" name="Google Shape;273;p35"/>
          <p:cNvCxnSpPr/>
          <p:nvPr/>
        </p:nvCxnSpPr>
        <p:spPr>
          <a:xfrm rot="-5400000">
            <a:off x="5036271" y="3032125"/>
            <a:ext cx="283883" cy="182916"/>
          </a:xfrm>
          <a:prstGeom prst="straightConnector1">
            <a:avLst/>
          </a:prstGeom>
          <a:noFill/>
          <a:ln w="12700" cap="flat" cmpd="sng">
            <a:solidFill>
              <a:schemeClr val="accent1"/>
            </a:solidFill>
            <a:prstDash val="solid"/>
            <a:miter lim="800000"/>
            <a:headEnd type="none" w="sm" len="sm"/>
            <a:tailEnd type="none" w="sm" len="sm"/>
          </a:ln>
        </p:spPr>
      </p:cxnSp>
      <p:cxnSp>
        <p:nvCxnSpPr>
          <p:cNvPr id="274" name="Google Shape;274;p35"/>
          <p:cNvCxnSpPr/>
          <p:nvPr/>
        </p:nvCxnSpPr>
        <p:spPr>
          <a:xfrm rot="-5400000">
            <a:off x="6190352" y="2856905"/>
            <a:ext cx="283883" cy="182916"/>
          </a:xfrm>
          <a:prstGeom prst="straightConnector1">
            <a:avLst/>
          </a:prstGeom>
          <a:noFill/>
          <a:ln w="12700" cap="flat" cmpd="sng">
            <a:solidFill>
              <a:schemeClr val="accent1"/>
            </a:solidFill>
            <a:prstDash val="solid"/>
            <a:miter lim="800000"/>
            <a:headEnd type="none" w="sm" len="sm"/>
            <a:tailEnd type="none" w="sm" len="sm"/>
          </a:ln>
        </p:spPr>
      </p:cxnSp>
      <p:cxnSp>
        <p:nvCxnSpPr>
          <p:cNvPr id="275" name="Google Shape;275;p35"/>
          <p:cNvCxnSpPr/>
          <p:nvPr/>
        </p:nvCxnSpPr>
        <p:spPr>
          <a:xfrm rot="-5400000" flipH="1">
            <a:off x="6102260" y="2062385"/>
            <a:ext cx="445978" cy="391296"/>
          </a:xfrm>
          <a:prstGeom prst="straightConnector1">
            <a:avLst/>
          </a:prstGeom>
          <a:noFill/>
          <a:ln w="12700" cap="flat" cmpd="sng">
            <a:solidFill>
              <a:schemeClr val="accent1"/>
            </a:solidFill>
            <a:prstDash val="solid"/>
            <a:miter lim="800000"/>
            <a:headEnd type="none" w="sm" len="sm"/>
            <a:tailEnd type="none" w="sm" len="sm"/>
          </a:ln>
        </p:spPr>
      </p:cxnSp>
      <p:cxnSp>
        <p:nvCxnSpPr>
          <p:cNvPr id="276" name="Google Shape;276;p35"/>
          <p:cNvCxnSpPr/>
          <p:nvPr/>
        </p:nvCxnSpPr>
        <p:spPr>
          <a:xfrm flipH="1">
            <a:off x="7403838" y="3090306"/>
            <a:ext cx="206599" cy="162092"/>
          </a:xfrm>
          <a:prstGeom prst="straightConnector1">
            <a:avLst/>
          </a:prstGeom>
          <a:noFill/>
          <a:ln w="12700" cap="flat" cmpd="sng">
            <a:solidFill>
              <a:schemeClr val="accent1"/>
            </a:solidFill>
            <a:prstDash val="solid"/>
            <a:miter lim="800000"/>
            <a:headEnd type="none" w="sm" len="sm"/>
            <a:tailEnd type="none" w="sm" len="sm"/>
          </a:ln>
        </p:spPr>
      </p:cxnSp>
      <p:cxnSp>
        <p:nvCxnSpPr>
          <p:cNvPr id="277" name="Google Shape;277;p35"/>
          <p:cNvCxnSpPr/>
          <p:nvPr/>
        </p:nvCxnSpPr>
        <p:spPr>
          <a:xfrm rot="10800000">
            <a:off x="7730597" y="2882557"/>
            <a:ext cx="375865" cy="369842"/>
          </a:xfrm>
          <a:prstGeom prst="straightConnector1">
            <a:avLst/>
          </a:prstGeom>
          <a:noFill/>
          <a:ln w="12700" cap="flat" cmpd="sng">
            <a:solidFill>
              <a:schemeClr val="accent1"/>
            </a:solidFill>
            <a:prstDash val="solid"/>
            <a:miter lim="800000"/>
            <a:headEnd type="none" w="sm" len="sm"/>
            <a:tailEnd type="none" w="sm" len="sm"/>
          </a:ln>
        </p:spPr>
      </p:cxnSp>
      <p:cxnSp>
        <p:nvCxnSpPr>
          <p:cNvPr id="278" name="Google Shape;278;p35"/>
          <p:cNvCxnSpPr/>
          <p:nvPr/>
        </p:nvCxnSpPr>
        <p:spPr>
          <a:xfrm rot="10800000">
            <a:off x="7937194" y="2744057"/>
            <a:ext cx="287456" cy="2"/>
          </a:xfrm>
          <a:prstGeom prst="straightConnector1">
            <a:avLst/>
          </a:prstGeom>
          <a:noFill/>
          <a:ln w="12700" cap="flat" cmpd="sng">
            <a:solidFill>
              <a:schemeClr val="accent1"/>
            </a:solidFill>
            <a:prstDash val="solid"/>
            <a:miter lim="800000"/>
            <a:headEnd type="none" w="sm" len="sm"/>
            <a:tailEnd type="none" w="sm" len="sm"/>
          </a:ln>
        </p:spPr>
      </p:cxnSp>
      <p:cxnSp>
        <p:nvCxnSpPr>
          <p:cNvPr id="279" name="Google Shape;279;p35"/>
          <p:cNvCxnSpPr/>
          <p:nvPr/>
        </p:nvCxnSpPr>
        <p:spPr>
          <a:xfrm flipH="1">
            <a:off x="7923289" y="2237666"/>
            <a:ext cx="312996" cy="208590"/>
          </a:xfrm>
          <a:prstGeom prst="straightConnector1">
            <a:avLst/>
          </a:prstGeom>
          <a:noFill/>
          <a:ln w="12700" cap="flat" cmpd="sng">
            <a:solidFill>
              <a:schemeClr val="accent1"/>
            </a:solidFill>
            <a:prstDash val="solid"/>
            <a:miter lim="800000"/>
            <a:headEnd type="none" w="sm" len="sm"/>
            <a:tailEnd type="none" w="sm" len="sm"/>
          </a:ln>
        </p:spPr>
      </p:cxnSp>
      <p:sp>
        <p:nvSpPr>
          <p:cNvPr id="280" name="Google Shape;280;p35"/>
          <p:cNvSpPr txBox="1"/>
          <p:nvPr/>
        </p:nvSpPr>
        <p:spPr>
          <a:xfrm>
            <a:off x="423801" y="273844"/>
            <a:ext cx="7886700" cy="994172"/>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3000"/>
              <a:buFont typeface="Arial"/>
              <a:buNone/>
            </a:pPr>
            <a:endParaRPr sz="3000" b="1" i="0" u="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6"/>
          <p:cNvSpPr txBox="1">
            <a:spLocks noGrp="1"/>
          </p:cNvSpPr>
          <p:nvPr>
            <p:ph type="title"/>
          </p:nvPr>
        </p:nvSpPr>
        <p:spPr>
          <a:xfrm>
            <a:off x="423801"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en"/>
              <a:t>About PM&amp;R Physicians</a:t>
            </a:r>
            <a:endParaRPr/>
          </a:p>
        </p:txBody>
      </p:sp>
      <p:sp>
        <p:nvSpPr>
          <p:cNvPr id="286" name="Google Shape;286;p36"/>
          <p:cNvSpPr txBox="1">
            <a:spLocks noGrp="1"/>
          </p:cNvSpPr>
          <p:nvPr>
            <p:ph type="body" idx="1"/>
          </p:nvPr>
        </p:nvSpPr>
        <p:spPr>
          <a:xfrm>
            <a:off x="423801" y="1246584"/>
            <a:ext cx="5326918" cy="3539728"/>
          </a:xfrm>
          <a:prstGeom prst="rect">
            <a:avLst/>
          </a:prstGeom>
          <a:noFill/>
          <a:ln>
            <a:noFill/>
          </a:ln>
        </p:spPr>
        <p:txBody>
          <a:bodyPr spcFirstLastPara="1" wrap="square" lIns="68575" tIns="34275" rIns="68575" bIns="34275" anchor="t" anchorCtr="0">
            <a:noAutofit/>
          </a:bodyPr>
          <a:lstStyle/>
          <a:p>
            <a:pPr marL="177800" lvl="0" indent="-177800" algn="l" rtl="0">
              <a:lnSpc>
                <a:spcPct val="90000"/>
              </a:lnSpc>
              <a:spcBef>
                <a:spcPts val="0"/>
              </a:spcBef>
              <a:spcAft>
                <a:spcPts val="0"/>
              </a:spcAft>
              <a:buClr>
                <a:schemeClr val="dk2"/>
              </a:buClr>
              <a:buSzPts val="1600"/>
              <a:buChar char="•"/>
            </a:pPr>
            <a:r>
              <a:rPr lang="en" sz="1600" dirty="0"/>
              <a:t>As a specialty, PM&amp;R physicians are detectives, identifying root causes of disability, and removing barriers to living independently.</a:t>
            </a:r>
            <a:endParaRPr dirty="0"/>
          </a:p>
          <a:p>
            <a:pPr marL="177800" lvl="0" indent="-177800" algn="l" rtl="0">
              <a:lnSpc>
                <a:spcPct val="90000"/>
              </a:lnSpc>
              <a:spcBef>
                <a:spcPts val="800"/>
              </a:spcBef>
              <a:spcAft>
                <a:spcPts val="0"/>
              </a:spcAft>
              <a:buClr>
                <a:schemeClr val="dk2"/>
              </a:buClr>
              <a:buSzPts val="1600"/>
              <a:buChar char="•"/>
            </a:pPr>
            <a:r>
              <a:rPr lang="en" sz="1600" dirty="0"/>
              <a:t>PM&amp;R physicians create custom recovery plans to help patients achieve specific goals (e.g., to be able to walk, to live alone, play a sport, or return to work). </a:t>
            </a:r>
            <a:endParaRPr dirty="0"/>
          </a:p>
          <a:p>
            <a:pPr marL="177800" lvl="0" indent="-177800" algn="l" rtl="0">
              <a:lnSpc>
                <a:spcPct val="90000"/>
              </a:lnSpc>
              <a:spcBef>
                <a:spcPts val="800"/>
              </a:spcBef>
              <a:spcAft>
                <a:spcPts val="0"/>
              </a:spcAft>
              <a:buClr>
                <a:schemeClr val="dk2"/>
              </a:buClr>
              <a:buSzPts val="1600"/>
              <a:buChar char="•"/>
            </a:pPr>
            <a:r>
              <a:rPr lang="en" sz="1600" dirty="0"/>
              <a:t>By speeding recovery, PM&amp;R physicians can reduce hospital length of stay, improve pain management, and partner with therapists to teach patients self-reliance, thus minimizing hospital readmissions. </a:t>
            </a:r>
            <a:endParaRPr dirty="0"/>
          </a:p>
          <a:p>
            <a:pPr marL="177800" lvl="0" indent="-177800" algn="l" rtl="0">
              <a:lnSpc>
                <a:spcPct val="90000"/>
              </a:lnSpc>
              <a:spcBef>
                <a:spcPts val="800"/>
              </a:spcBef>
              <a:spcAft>
                <a:spcPts val="0"/>
              </a:spcAft>
              <a:buClr>
                <a:schemeClr val="dk2"/>
              </a:buClr>
              <a:buSzPts val="1600"/>
              <a:buChar char="•"/>
            </a:pPr>
            <a:r>
              <a:rPr lang="en" sz="1600" dirty="0"/>
              <a:t>Early hospital consultation with PM&amp;R physicians can reduce unnecessary procedures, guide post-acute care planning, enhance self-care skills, increase patient satisfaction, reduce polypharmacy and decrease the overall cost of care.</a:t>
            </a:r>
            <a:endParaRPr dirty="0"/>
          </a:p>
          <a:p>
            <a:pPr marL="177800" lvl="0" indent="-76200" algn="l" rtl="0">
              <a:lnSpc>
                <a:spcPct val="90000"/>
              </a:lnSpc>
              <a:spcBef>
                <a:spcPts val="800"/>
              </a:spcBef>
              <a:spcAft>
                <a:spcPts val="0"/>
              </a:spcAft>
              <a:buClr>
                <a:schemeClr val="dk2"/>
              </a:buClr>
              <a:buSzPts val="1600"/>
              <a:buNone/>
            </a:pPr>
            <a:endParaRPr sz="1600" dirty="0"/>
          </a:p>
        </p:txBody>
      </p:sp>
      <p:pic>
        <p:nvPicPr>
          <p:cNvPr id="287" name="Google Shape;287;p36" descr="A group of people in a room&#10;&#10;Description automatically generated"/>
          <p:cNvPicPr preferRelativeResize="0"/>
          <p:nvPr/>
        </p:nvPicPr>
        <p:blipFill rotWithShape="1">
          <a:blip r:embed="rId3">
            <a:alphaModFix/>
          </a:blip>
          <a:srcRect/>
          <a:stretch/>
        </p:blipFill>
        <p:spPr>
          <a:xfrm>
            <a:off x="5956674" y="1741660"/>
            <a:ext cx="2952670" cy="16601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7"/>
          <p:cNvSpPr txBox="1">
            <a:spLocks noGrp="1"/>
          </p:cNvSpPr>
          <p:nvPr>
            <p:ph type="title"/>
          </p:nvPr>
        </p:nvSpPr>
        <p:spPr>
          <a:xfrm>
            <a:off x="423800" y="273844"/>
            <a:ext cx="8427305"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en"/>
              <a:t>What is the Role of PM&amp;R Physicians?</a:t>
            </a:r>
            <a:endParaRPr/>
          </a:p>
        </p:txBody>
      </p:sp>
      <p:sp>
        <p:nvSpPr>
          <p:cNvPr id="293" name="Google Shape;293;p37"/>
          <p:cNvSpPr txBox="1">
            <a:spLocks noGrp="1"/>
          </p:cNvSpPr>
          <p:nvPr>
            <p:ph type="body" idx="1"/>
          </p:nvPr>
        </p:nvSpPr>
        <p:spPr>
          <a:xfrm>
            <a:off x="514773" y="1068050"/>
            <a:ext cx="7586277" cy="3786600"/>
          </a:xfrm>
          <a:prstGeom prst="rect">
            <a:avLst/>
          </a:prstGeom>
          <a:noFill/>
          <a:ln>
            <a:noFill/>
          </a:ln>
        </p:spPr>
        <p:txBody>
          <a:bodyPr spcFirstLastPara="1" wrap="square" lIns="68575" tIns="34275" rIns="68575" bIns="34275" anchor="t" anchorCtr="0">
            <a:normAutofit fontScale="25000" lnSpcReduction="20000"/>
          </a:bodyPr>
          <a:lstStyle/>
          <a:p>
            <a:pPr marL="0" lvl="0" indent="0" algn="l" rtl="0">
              <a:lnSpc>
                <a:spcPct val="110000"/>
              </a:lnSpc>
              <a:spcBef>
                <a:spcPts val="0"/>
              </a:spcBef>
              <a:spcAft>
                <a:spcPts val="0"/>
              </a:spcAft>
              <a:buNone/>
            </a:pPr>
            <a:r>
              <a:rPr lang="en" sz="7200" dirty="0"/>
              <a:t>PM&amp;R physicians… </a:t>
            </a:r>
            <a:endParaRPr dirty="0"/>
          </a:p>
          <a:p>
            <a:pPr marL="520700" lvl="1" indent="-173037" algn="l" rtl="0">
              <a:lnSpc>
                <a:spcPct val="110000"/>
              </a:lnSpc>
              <a:spcBef>
                <a:spcPts val="400"/>
              </a:spcBef>
              <a:spcAft>
                <a:spcPts val="0"/>
              </a:spcAft>
              <a:buClr>
                <a:schemeClr val="dk2"/>
              </a:buClr>
              <a:buSzPct val="95833"/>
              <a:buChar char="•"/>
            </a:pPr>
            <a:r>
              <a:rPr lang="en" sz="7200" dirty="0"/>
              <a:t>Think about how patients can </a:t>
            </a:r>
            <a:r>
              <a:rPr lang="en-US" sz="7200" dirty="0"/>
              <a:t>get back to thriving in their lives as quickly as possible</a:t>
            </a:r>
            <a:r>
              <a:rPr lang="en" sz="7200" dirty="0"/>
              <a:t>. “What do you want to be able to do?” is often our first patient question.</a:t>
            </a:r>
            <a:endParaRPr sz="7200" dirty="0"/>
          </a:p>
          <a:p>
            <a:pPr marL="520700" lvl="1" indent="-173037" algn="l" rtl="0">
              <a:lnSpc>
                <a:spcPct val="110000"/>
              </a:lnSpc>
              <a:spcBef>
                <a:spcPts val="400"/>
              </a:spcBef>
              <a:spcAft>
                <a:spcPts val="0"/>
              </a:spcAft>
              <a:buClr>
                <a:schemeClr val="dk2"/>
              </a:buClr>
              <a:buSzPct val="100000"/>
              <a:buChar char="•"/>
            </a:pPr>
            <a:r>
              <a:rPr lang="en" sz="6900" dirty="0"/>
              <a:t>Specialize in recovery from all debilitating conditions, recognizing that physical movement, personal independence and cognitive exercise are fundamental to health and well-being.</a:t>
            </a:r>
            <a:endParaRPr dirty="0"/>
          </a:p>
          <a:p>
            <a:pPr marL="520700" lvl="1" indent="-177800" algn="l" rtl="0">
              <a:lnSpc>
                <a:spcPct val="110000"/>
              </a:lnSpc>
              <a:spcBef>
                <a:spcPts val="400"/>
              </a:spcBef>
              <a:spcAft>
                <a:spcPts val="0"/>
              </a:spcAft>
              <a:buClr>
                <a:schemeClr val="dk2"/>
              </a:buClr>
              <a:buSzPct val="100000"/>
              <a:buChar char="•"/>
            </a:pPr>
            <a:r>
              <a:rPr lang="en" sz="7200" dirty="0"/>
              <a:t>Utilize cutting‐edge as well as time‐tested treatments to maximize function and quality of life. </a:t>
            </a:r>
            <a:endParaRPr sz="7200" dirty="0"/>
          </a:p>
          <a:p>
            <a:pPr marL="520700" lvl="1" indent="-177800" algn="l" rtl="0">
              <a:lnSpc>
                <a:spcPct val="110000"/>
              </a:lnSpc>
              <a:spcBef>
                <a:spcPts val="400"/>
              </a:spcBef>
              <a:spcAft>
                <a:spcPts val="0"/>
              </a:spcAft>
              <a:buSzPct val="100000"/>
              <a:buChar char="•"/>
            </a:pPr>
            <a:r>
              <a:rPr lang="en" sz="7200" dirty="0"/>
              <a:t>Find the minimum effective dose of medications and use multi-modal pain management strategies to reduce opioid use</a:t>
            </a:r>
            <a:endParaRPr sz="7200" dirty="0"/>
          </a:p>
          <a:p>
            <a:pPr marL="520700" lvl="1" indent="-177800" algn="l" rtl="0">
              <a:lnSpc>
                <a:spcPct val="110000"/>
              </a:lnSpc>
              <a:spcBef>
                <a:spcPts val="400"/>
              </a:spcBef>
              <a:spcAft>
                <a:spcPts val="0"/>
              </a:spcAft>
              <a:buClr>
                <a:schemeClr val="dk2"/>
              </a:buClr>
              <a:buSzPct val="100000"/>
              <a:buChar char="•"/>
            </a:pPr>
            <a:r>
              <a:rPr lang="en" sz="7200" dirty="0"/>
              <a:t>Treat patients with short- or long-term physical and/or cognitive impairments and disabilities (from sports injuries to spinal cord and brain injury medicine).</a:t>
            </a:r>
            <a:endParaRPr dirty="0"/>
          </a:p>
          <a:p>
            <a:pPr marL="520700" lvl="1" indent="-63500" algn="l" rtl="0">
              <a:lnSpc>
                <a:spcPct val="110000"/>
              </a:lnSpc>
              <a:spcBef>
                <a:spcPts val="400"/>
              </a:spcBef>
              <a:spcAft>
                <a:spcPts val="0"/>
              </a:spcAft>
              <a:buClr>
                <a:schemeClr val="dk2"/>
              </a:buClr>
              <a:buSzPct val="100000"/>
              <a:buNone/>
            </a:pPr>
            <a:endParaRPr sz="7200" dirty="0"/>
          </a:p>
          <a:p>
            <a:pPr marL="177800" lvl="0" indent="-139700" algn="l" rtl="0">
              <a:lnSpc>
                <a:spcPct val="110000"/>
              </a:lnSpc>
              <a:spcBef>
                <a:spcPts val="0"/>
              </a:spcBef>
              <a:spcAft>
                <a:spcPts val="0"/>
              </a:spcAft>
              <a:buClr>
                <a:schemeClr val="dk2"/>
              </a:buClr>
              <a:buSzPct val="100000"/>
              <a:buNone/>
            </a:pPr>
            <a:endParaRPr sz="2300" dirty="0"/>
          </a:p>
          <a:p>
            <a:pPr marL="0" lvl="0" indent="0" algn="l" rtl="0">
              <a:lnSpc>
                <a:spcPct val="150000"/>
              </a:lnSpc>
              <a:spcBef>
                <a:spcPts val="800"/>
              </a:spcBef>
              <a:spcAft>
                <a:spcPts val="0"/>
              </a:spcAft>
              <a:buClr>
                <a:schemeClr val="dk2"/>
              </a:buClr>
              <a:buSzPct val="100000"/>
              <a:buNone/>
            </a:pPr>
            <a:endParaRPr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8"/>
          <p:cNvSpPr txBox="1">
            <a:spLocks noGrp="1"/>
          </p:cNvSpPr>
          <p:nvPr>
            <p:ph type="title"/>
          </p:nvPr>
        </p:nvSpPr>
        <p:spPr>
          <a:xfrm>
            <a:off x="423801"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Arial"/>
              <a:buNone/>
            </a:pPr>
            <a:r>
              <a:rPr lang="en"/>
              <a:t>PM&amp;R: Across Healthcare Teams </a:t>
            </a:r>
            <a:endParaRPr/>
          </a:p>
        </p:txBody>
      </p:sp>
      <p:sp>
        <p:nvSpPr>
          <p:cNvPr id="300" name="Google Shape;300;p38"/>
          <p:cNvSpPr txBox="1"/>
          <p:nvPr/>
        </p:nvSpPr>
        <p:spPr>
          <a:xfrm>
            <a:off x="423801" y="273844"/>
            <a:ext cx="7886700" cy="994172"/>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3000"/>
              <a:buFont typeface="Arial"/>
              <a:buNone/>
            </a:pPr>
            <a:endParaRPr sz="3000" b="1" i="0">
              <a:solidFill>
                <a:schemeClr val="dk1"/>
              </a:solidFill>
              <a:latin typeface="Arial"/>
              <a:ea typeface="Arial"/>
              <a:cs typeface="Arial"/>
              <a:sym typeface="Arial"/>
            </a:endParaRPr>
          </a:p>
        </p:txBody>
      </p:sp>
      <p:sp>
        <p:nvSpPr>
          <p:cNvPr id="301" name="Google Shape;301;p38"/>
          <p:cNvSpPr txBox="1"/>
          <p:nvPr/>
        </p:nvSpPr>
        <p:spPr>
          <a:xfrm>
            <a:off x="423801" y="1268015"/>
            <a:ext cx="7886700" cy="3601640"/>
          </a:xfrm>
          <a:prstGeom prst="rect">
            <a:avLst/>
          </a:prstGeom>
          <a:noFill/>
          <a:ln>
            <a:noFill/>
          </a:ln>
        </p:spPr>
        <p:txBody>
          <a:bodyPr spcFirstLastPara="1" wrap="square" lIns="68575" tIns="34275" rIns="68575" bIns="34275" anchor="t" anchorCtr="0">
            <a:normAutofit fontScale="70000" lnSpcReduction="10000"/>
          </a:bodyPr>
          <a:lstStyle/>
          <a:p>
            <a:pPr marL="177800" marR="0" lvl="0" indent="-144145" algn="l" rtl="0">
              <a:lnSpc>
                <a:spcPct val="90000"/>
              </a:lnSpc>
              <a:spcBef>
                <a:spcPts val="0"/>
              </a:spcBef>
              <a:spcAft>
                <a:spcPts val="0"/>
              </a:spcAft>
              <a:buClr>
                <a:schemeClr val="dk2"/>
              </a:buClr>
              <a:buSzPct val="100000"/>
              <a:buFont typeface="Arial"/>
              <a:buChar char="•"/>
            </a:pPr>
            <a:r>
              <a:rPr lang="en" sz="2100">
                <a:solidFill>
                  <a:schemeClr val="dk2"/>
                </a:solidFill>
                <a:latin typeface="Arial"/>
                <a:ea typeface="Arial"/>
                <a:cs typeface="Arial"/>
                <a:sym typeface="Arial"/>
              </a:rPr>
              <a:t>PM&amp;R physicians </a:t>
            </a:r>
            <a:r>
              <a:rPr lang="en" sz="2100" b="1">
                <a:solidFill>
                  <a:schemeClr val="dk2"/>
                </a:solidFill>
                <a:latin typeface="Arial"/>
                <a:ea typeface="Arial"/>
                <a:cs typeface="Arial"/>
                <a:sym typeface="Arial"/>
              </a:rPr>
              <a:t>collaborate with many physician specialties </a:t>
            </a:r>
            <a:r>
              <a:rPr lang="en" sz="2100">
                <a:solidFill>
                  <a:schemeClr val="dk2"/>
                </a:solidFill>
                <a:latin typeface="Arial"/>
                <a:ea typeface="Arial"/>
                <a:cs typeface="Arial"/>
                <a:sym typeface="Arial"/>
              </a:rPr>
              <a:t>including:</a:t>
            </a:r>
            <a:endParaRPr sz="1100"/>
          </a:p>
          <a:p>
            <a:pPr marL="520700" marR="0" lvl="1" indent="-156209" algn="l" rtl="0">
              <a:lnSpc>
                <a:spcPct val="90000"/>
              </a:lnSpc>
              <a:spcBef>
                <a:spcPts val="400"/>
              </a:spcBef>
              <a:spcAft>
                <a:spcPts val="0"/>
              </a:spcAft>
              <a:buClr>
                <a:schemeClr val="dk2"/>
              </a:buClr>
              <a:buSzPct val="100000"/>
              <a:buFont typeface="Arial"/>
              <a:buChar char="•"/>
            </a:pPr>
            <a:r>
              <a:rPr lang="en" sz="1800" b="0" i="0" u="none" strike="noStrike" cap="none">
                <a:solidFill>
                  <a:schemeClr val="dk2"/>
                </a:solidFill>
                <a:latin typeface="Arial"/>
                <a:ea typeface="Arial"/>
                <a:cs typeface="Arial"/>
                <a:sym typeface="Arial"/>
              </a:rPr>
              <a:t>Orthopedic surgery</a:t>
            </a:r>
            <a:endParaRPr sz="1100"/>
          </a:p>
          <a:p>
            <a:pPr marL="520700" marR="0" lvl="1" indent="-156209" algn="l" rtl="0">
              <a:lnSpc>
                <a:spcPct val="90000"/>
              </a:lnSpc>
              <a:spcBef>
                <a:spcPts val="400"/>
              </a:spcBef>
              <a:spcAft>
                <a:spcPts val="0"/>
              </a:spcAft>
              <a:buClr>
                <a:schemeClr val="dk2"/>
              </a:buClr>
              <a:buSzPct val="100000"/>
              <a:buFont typeface="Arial"/>
              <a:buChar char="•"/>
            </a:pPr>
            <a:r>
              <a:rPr lang="en" sz="1800" b="0" i="0" u="none" strike="noStrike" cap="none">
                <a:solidFill>
                  <a:schemeClr val="dk2"/>
                </a:solidFill>
                <a:latin typeface="Arial"/>
                <a:ea typeface="Arial"/>
                <a:cs typeface="Arial"/>
                <a:sym typeface="Arial"/>
              </a:rPr>
              <a:t>Neurology</a:t>
            </a:r>
            <a:endParaRPr sz="1800" b="0" i="0" u="none" strike="noStrike" cap="none">
              <a:solidFill>
                <a:schemeClr val="dk2"/>
              </a:solidFill>
              <a:latin typeface="Arial"/>
              <a:ea typeface="Arial"/>
              <a:cs typeface="Arial"/>
              <a:sym typeface="Arial"/>
            </a:endParaRPr>
          </a:p>
          <a:p>
            <a:pPr marL="520700" marR="0" lvl="1" indent="-156209" algn="l" rtl="0">
              <a:lnSpc>
                <a:spcPct val="90000"/>
              </a:lnSpc>
              <a:spcBef>
                <a:spcPts val="400"/>
              </a:spcBef>
              <a:spcAft>
                <a:spcPts val="0"/>
              </a:spcAft>
              <a:buClr>
                <a:schemeClr val="dk2"/>
              </a:buClr>
              <a:buSzPct val="100000"/>
              <a:buChar char="•"/>
            </a:pPr>
            <a:r>
              <a:rPr lang="en" sz="1800">
                <a:solidFill>
                  <a:schemeClr val="dk2"/>
                </a:solidFill>
              </a:rPr>
              <a:t>Neurosurgery</a:t>
            </a:r>
            <a:endParaRPr sz="1800">
              <a:solidFill>
                <a:schemeClr val="dk2"/>
              </a:solidFill>
            </a:endParaRPr>
          </a:p>
          <a:p>
            <a:pPr marL="520700" marR="0" lvl="1" indent="-156209" algn="l" rtl="0">
              <a:lnSpc>
                <a:spcPct val="90000"/>
              </a:lnSpc>
              <a:spcBef>
                <a:spcPts val="400"/>
              </a:spcBef>
              <a:spcAft>
                <a:spcPts val="0"/>
              </a:spcAft>
              <a:buClr>
                <a:schemeClr val="dk2"/>
              </a:buClr>
              <a:buSzPct val="100000"/>
              <a:buChar char="•"/>
            </a:pPr>
            <a:r>
              <a:rPr lang="en" sz="1800">
                <a:solidFill>
                  <a:schemeClr val="dk2"/>
                </a:solidFill>
              </a:rPr>
              <a:t>Cardiopulmonary Medicine</a:t>
            </a:r>
            <a:endParaRPr sz="1800">
              <a:solidFill>
                <a:schemeClr val="dk2"/>
              </a:solidFill>
            </a:endParaRPr>
          </a:p>
          <a:p>
            <a:pPr marL="520700" marR="0" lvl="1" indent="-156209" algn="l" rtl="0">
              <a:lnSpc>
                <a:spcPct val="90000"/>
              </a:lnSpc>
              <a:spcBef>
                <a:spcPts val="400"/>
              </a:spcBef>
              <a:spcAft>
                <a:spcPts val="0"/>
              </a:spcAft>
              <a:buClr>
                <a:schemeClr val="dk2"/>
              </a:buClr>
              <a:buSzPct val="100000"/>
              <a:buFont typeface="Arial"/>
              <a:buChar char="•"/>
            </a:pPr>
            <a:r>
              <a:rPr lang="en" sz="1800" b="0" i="0" u="none" strike="noStrike" cap="none">
                <a:solidFill>
                  <a:schemeClr val="dk2"/>
                </a:solidFill>
                <a:latin typeface="Arial"/>
                <a:ea typeface="Arial"/>
                <a:cs typeface="Arial"/>
                <a:sym typeface="Arial"/>
              </a:rPr>
              <a:t>Primary care (</a:t>
            </a:r>
            <a:r>
              <a:rPr lang="en" sz="1800" b="0" i="1" u="none" strike="noStrike" cap="none">
                <a:solidFill>
                  <a:schemeClr val="dk2"/>
                </a:solidFill>
                <a:latin typeface="Arial"/>
                <a:ea typeface="Arial"/>
                <a:cs typeface="Arial"/>
                <a:sym typeface="Arial"/>
              </a:rPr>
              <a:t>family medicine, pediatrics, internal medicine)</a:t>
            </a:r>
            <a:endParaRPr sz="1100"/>
          </a:p>
          <a:p>
            <a:pPr marL="520700" marR="0" lvl="1" indent="-156209" algn="l" rtl="0">
              <a:lnSpc>
                <a:spcPct val="90000"/>
              </a:lnSpc>
              <a:spcBef>
                <a:spcPts val="400"/>
              </a:spcBef>
              <a:spcAft>
                <a:spcPts val="0"/>
              </a:spcAft>
              <a:buClr>
                <a:schemeClr val="dk2"/>
              </a:buClr>
              <a:buSzPct val="100000"/>
              <a:buFont typeface="Arial"/>
              <a:buChar char="•"/>
            </a:pPr>
            <a:r>
              <a:rPr lang="en" sz="1800" b="0" i="0" u="none" strike="noStrike" cap="none">
                <a:solidFill>
                  <a:schemeClr val="dk2"/>
                </a:solidFill>
                <a:latin typeface="Arial"/>
                <a:ea typeface="Arial"/>
                <a:cs typeface="Arial"/>
                <a:sym typeface="Arial"/>
              </a:rPr>
              <a:t>Oncology</a:t>
            </a:r>
            <a:br>
              <a:rPr lang="en" sz="1800" b="0" i="0" u="none" strike="noStrike" cap="none">
                <a:solidFill>
                  <a:schemeClr val="dk2"/>
                </a:solidFill>
                <a:latin typeface="Arial"/>
                <a:ea typeface="Arial"/>
                <a:cs typeface="Arial"/>
                <a:sym typeface="Arial"/>
              </a:rPr>
            </a:br>
            <a:endParaRPr sz="1800" b="0" i="0" u="none" strike="noStrike" cap="none">
              <a:solidFill>
                <a:schemeClr val="dk2"/>
              </a:solidFill>
              <a:latin typeface="Arial"/>
              <a:ea typeface="Arial"/>
              <a:cs typeface="Arial"/>
              <a:sym typeface="Arial"/>
            </a:endParaRPr>
          </a:p>
          <a:p>
            <a:pPr marL="177800" marR="0" lvl="0" indent="-144145" algn="l" rtl="0">
              <a:lnSpc>
                <a:spcPct val="90000"/>
              </a:lnSpc>
              <a:spcBef>
                <a:spcPts val="800"/>
              </a:spcBef>
              <a:spcAft>
                <a:spcPts val="0"/>
              </a:spcAft>
              <a:buClr>
                <a:schemeClr val="dk2"/>
              </a:buClr>
              <a:buSzPct val="100000"/>
              <a:buFont typeface="Arial"/>
              <a:buChar char="•"/>
            </a:pPr>
            <a:r>
              <a:rPr lang="en" sz="2100">
                <a:solidFill>
                  <a:schemeClr val="dk2"/>
                </a:solidFill>
                <a:latin typeface="Arial"/>
                <a:ea typeface="Arial"/>
                <a:cs typeface="Arial"/>
                <a:sym typeface="Arial"/>
              </a:rPr>
              <a:t>PM&amp;R physicians </a:t>
            </a:r>
            <a:r>
              <a:rPr lang="en" sz="2100" b="1">
                <a:solidFill>
                  <a:schemeClr val="dk2"/>
                </a:solidFill>
                <a:latin typeface="Arial"/>
                <a:ea typeface="Arial"/>
                <a:cs typeface="Arial"/>
                <a:sym typeface="Arial"/>
              </a:rPr>
              <a:t>lead teams of clinicians</a:t>
            </a:r>
            <a:r>
              <a:rPr lang="en" sz="2100">
                <a:solidFill>
                  <a:schemeClr val="dk2"/>
                </a:solidFill>
                <a:latin typeface="Arial"/>
                <a:ea typeface="Arial"/>
                <a:cs typeface="Arial"/>
                <a:sym typeface="Arial"/>
              </a:rPr>
              <a:t> to support the multidisciplinary care of patients:</a:t>
            </a:r>
            <a:endParaRPr sz="1100"/>
          </a:p>
          <a:p>
            <a:pPr marL="520700" marR="0" lvl="1" indent="-156209" algn="l" rtl="0">
              <a:lnSpc>
                <a:spcPct val="90000"/>
              </a:lnSpc>
              <a:spcBef>
                <a:spcPts val="400"/>
              </a:spcBef>
              <a:spcAft>
                <a:spcPts val="0"/>
              </a:spcAft>
              <a:buClr>
                <a:schemeClr val="dk2"/>
              </a:buClr>
              <a:buSzPct val="100000"/>
              <a:buFont typeface="Arial"/>
              <a:buChar char="•"/>
            </a:pPr>
            <a:r>
              <a:rPr lang="en" sz="1800" b="0" i="0" u="none" strike="noStrike" cap="none">
                <a:solidFill>
                  <a:schemeClr val="dk2"/>
                </a:solidFill>
                <a:latin typeface="Arial"/>
                <a:ea typeface="Arial"/>
                <a:cs typeface="Arial"/>
                <a:sym typeface="Arial"/>
              </a:rPr>
              <a:t>Physical therapists</a:t>
            </a:r>
            <a:endParaRPr sz="1100"/>
          </a:p>
          <a:p>
            <a:pPr marL="520700" marR="0" lvl="1" indent="-156209" algn="l" rtl="0">
              <a:lnSpc>
                <a:spcPct val="90000"/>
              </a:lnSpc>
              <a:spcBef>
                <a:spcPts val="400"/>
              </a:spcBef>
              <a:spcAft>
                <a:spcPts val="0"/>
              </a:spcAft>
              <a:buClr>
                <a:schemeClr val="dk2"/>
              </a:buClr>
              <a:buSzPct val="100000"/>
              <a:buFont typeface="Arial"/>
              <a:buChar char="•"/>
            </a:pPr>
            <a:r>
              <a:rPr lang="en" sz="1800" b="0" i="0" u="none" strike="noStrike" cap="none">
                <a:solidFill>
                  <a:schemeClr val="dk2"/>
                </a:solidFill>
                <a:latin typeface="Arial"/>
                <a:ea typeface="Arial"/>
                <a:cs typeface="Arial"/>
                <a:sym typeface="Arial"/>
              </a:rPr>
              <a:t>Occupational therapists</a:t>
            </a:r>
            <a:endParaRPr sz="1100"/>
          </a:p>
          <a:p>
            <a:pPr marL="520700" marR="0" lvl="1" indent="-156209" algn="l" rtl="0">
              <a:lnSpc>
                <a:spcPct val="90000"/>
              </a:lnSpc>
              <a:spcBef>
                <a:spcPts val="400"/>
              </a:spcBef>
              <a:spcAft>
                <a:spcPts val="0"/>
              </a:spcAft>
              <a:buClr>
                <a:schemeClr val="dk2"/>
              </a:buClr>
              <a:buSzPct val="100000"/>
              <a:buFont typeface="Arial"/>
              <a:buChar char="•"/>
            </a:pPr>
            <a:r>
              <a:rPr lang="en" sz="1800" b="0" i="0" u="none" strike="noStrike" cap="none">
                <a:solidFill>
                  <a:schemeClr val="dk2"/>
                </a:solidFill>
                <a:latin typeface="Arial"/>
                <a:ea typeface="Arial"/>
                <a:cs typeface="Arial"/>
                <a:sym typeface="Arial"/>
              </a:rPr>
              <a:t>Speech-language pathologists</a:t>
            </a:r>
            <a:endParaRPr sz="1100"/>
          </a:p>
          <a:p>
            <a:pPr marL="520700" marR="0" lvl="1" indent="-156209" algn="l" rtl="0">
              <a:lnSpc>
                <a:spcPct val="90000"/>
              </a:lnSpc>
              <a:spcBef>
                <a:spcPts val="400"/>
              </a:spcBef>
              <a:spcAft>
                <a:spcPts val="0"/>
              </a:spcAft>
              <a:buClr>
                <a:schemeClr val="dk2"/>
              </a:buClr>
              <a:buSzPct val="100000"/>
              <a:buFont typeface="Arial"/>
              <a:buChar char="•"/>
            </a:pPr>
            <a:r>
              <a:rPr lang="en" sz="1800" b="0" i="0" u="none" strike="noStrike" cap="none">
                <a:solidFill>
                  <a:schemeClr val="dk2"/>
                </a:solidFill>
                <a:latin typeface="Arial"/>
                <a:ea typeface="Arial"/>
                <a:cs typeface="Arial"/>
                <a:sym typeface="Arial"/>
              </a:rPr>
              <a:t>Psychologists and neuro</a:t>
            </a:r>
            <a:r>
              <a:rPr lang="en" sz="1800">
                <a:solidFill>
                  <a:schemeClr val="dk2"/>
                </a:solidFill>
              </a:rPr>
              <a:t>psychologists</a:t>
            </a:r>
            <a:endParaRPr sz="1800">
              <a:solidFill>
                <a:schemeClr val="dk2"/>
              </a:solidFill>
            </a:endParaRPr>
          </a:p>
          <a:p>
            <a:pPr marL="520700" marR="0" lvl="1" indent="-156209" algn="l" rtl="0">
              <a:lnSpc>
                <a:spcPct val="90000"/>
              </a:lnSpc>
              <a:spcBef>
                <a:spcPts val="400"/>
              </a:spcBef>
              <a:spcAft>
                <a:spcPts val="0"/>
              </a:spcAft>
              <a:buClr>
                <a:schemeClr val="dk2"/>
              </a:buClr>
              <a:buSzPct val="100000"/>
              <a:buChar char="•"/>
            </a:pPr>
            <a:r>
              <a:rPr lang="en" sz="1800">
                <a:solidFill>
                  <a:schemeClr val="dk2"/>
                </a:solidFill>
              </a:rPr>
              <a:t>Respiratory therapists</a:t>
            </a:r>
            <a:endParaRPr sz="1800">
              <a:solidFill>
                <a:schemeClr val="dk2"/>
              </a:solidFill>
            </a:endParaRPr>
          </a:p>
          <a:p>
            <a:pPr marL="520700" marR="0" lvl="1" indent="-156209" algn="l" rtl="0">
              <a:lnSpc>
                <a:spcPct val="90000"/>
              </a:lnSpc>
              <a:spcBef>
                <a:spcPts val="400"/>
              </a:spcBef>
              <a:spcAft>
                <a:spcPts val="0"/>
              </a:spcAft>
              <a:buClr>
                <a:schemeClr val="dk2"/>
              </a:buClr>
              <a:buSzPct val="100000"/>
              <a:buChar char="•"/>
            </a:pPr>
            <a:r>
              <a:rPr lang="en" sz="1800">
                <a:solidFill>
                  <a:schemeClr val="dk2"/>
                </a:solidFill>
              </a:rPr>
              <a:t>Prosthetics and orthotics specialists</a:t>
            </a:r>
            <a:endParaRPr sz="1800">
              <a:solidFill>
                <a:schemeClr val="dk2"/>
              </a:solidFill>
            </a:endParaRPr>
          </a:p>
          <a:p>
            <a:pPr marL="520700" marR="0" lvl="1" indent="-156209" algn="l" rtl="0">
              <a:lnSpc>
                <a:spcPct val="90000"/>
              </a:lnSpc>
              <a:spcBef>
                <a:spcPts val="400"/>
              </a:spcBef>
              <a:spcAft>
                <a:spcPts val="0"/>
              </a:spcAft>
              <a:buClr>
                <a:schemeClr val="dk2"/>
              </a:buClr>
              <a:buSzPct val="100000"/>
              <a:buChar char="•"/>
            </a:pPr>
            <a:r>
              <a:rPr lang="en" sz="1800">
                <a:solidFill>
                  <a:schemeClr val="dk2"/>
                </a:solidFill>
              </a:rPr>
              <a:t>Recreation therapists</a:t>
            </a:r>
            <a:endParaRPr sz="1800">
              <a:solidFill>
                <a:schemeClr val="dk2"/>
              </a:solidFill>
            </a:endParaRPr>
          </a:p>
          <a:p>
            <a:pPr marL="520700" marR="0" lvl="1" indent="-76200" algn="l" rtl="0">
              <a:lnSpc>
                <a:spcPct val="90000"/>
              </a:lnSpc>
              <a:spcBef>
                <a:spcPts val="400"/>
              </a:spcBef>
              <a:spcAft>
                <a:spcPts val="0"/>
              </a:spcAft>
              <a:buClr>
                <a:schemeClr val="dk2"/>
              </a:buClr>
              <a:buSzPct val="100000"/>
              <a:buFont typeface="Arial"/>
              <a:buNone/>
            </a:pPr>
            <a:endParaRPr sz="1800" b="0" i="0" u="none" strike="noStrike" cap="none">
              <a:solidFill>
                <a:schemeClr val="dk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PMR">
  <a:themeElements>
    <a:clrScheme name="AAPM&amp;R">
      <a:dk1>
        <a:srgbClr val="08ACB6"/>
      </a:dk1>
      <a:lt1>
        <a:srgbClr val="FFFFFF"/>
      </a:lt1>
      <a:dk2>
        <a:srgbClr val="484848"/>
      </a:dk2>
      <a:lt2>
        <a:srgbClr val="E0E0E0"/>
      </a:lt2>
      <a:accent1>
        <a:srgbClr val="0E8E97"/>
      </a:accent1>
      <a:accent2>
        <a:srgbClr val="00CE79"/>
      </a:accent2>
      <a:accent3>
        <a:srgbClr val="A0A0A0"/>
      </a:accent3>
      <a:accent4>
        <a:srgbClr val="A0D620"/>
      </a:accent4>
      <a:accent5>
        <a:srgbClr val="484848"/>
      </a:accent5>
      <a:accent6>
        <a:srgbClr val="4BA858"/>
      </a:accent6>
      <a:hlink>
        <a:srgbClr val="E0E0E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831</Words>
  <Application>Microsoft Office PowerPoint</Application>
  <PresentationFormat>On-screen Show (16:9)</PresentationFormat>
  <Paragraphs>89</Paragraphs>
  <Slides>9</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Roboto Black</vt:lpstr>
      <vt:lpstr>Simple Light</vt:lpstr>
      <vt:lpstr>AAPMR</vt:lpstr>
      <vt:lpstr>About Physical Medicine and Rehabilitation (PM&amp;R)</vt:lpstr>
      <vt:lpstr>PowerPoint Presentation</vt:lpstr>
      <vt:lpstr>The Founder of PM&amp;R</vt:lpstr>
      <vt:lpstr>PowerPoint Presentation</vt:lpstr>
      <vt:lpstr>About PM&amp;R</vt:lpstr>
      <vt:lpstr>About PM&amp;R</vt:lpstr>
      <vt:lpstr>About PM&amp;R Physicians</vt:lpstr>
      <vt:lpstr>What is the Role of PM&amp;R Physicians?</vt:lpstr>
      <vt:lpstr>PM&amp;R: Across Healthcare Teams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Physical Medicine and Rehabilitation (PM&amp;R)</dc:title>
  <dc:creator>Grace Whittington</dc:creator>
  <cp:lastModifiedBy>Grace Whittington</cp:lastModifiedBy>
  <cp:revision>5</cp:revision>
  <dcterms:modified xsi:type="dcterms:W3CDTF">2023-10-17T13:22:40Z</dcterms:modified>
</cp:coreProperties>
</file>